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3"/>
  </p:notesMasterIdLst>
  <p:handoutMasterIdLst>
    <p:handoutMasterId r:id="rId4"/>
  </p:handoutMasterIdLst>
  <p:sldIdLst>
    <p:sldId id="261" r:id="rId2"/>
  </p:sldIdLst>
  <p:sldSz cx="38404800" cy="32918400"/>
  <p:notesSz cx="7010400" cy="9296400"/>
  <p:defaultTextStyle>
    <a:defPPr>
      <a:defRPr lang="en-US"/>
    </a:defPPr>
    <a:lvl1pPr algn="l" rtl="0" fontAlgn="base">
      <a:spcBef>
        <a:spcPct val="0"/>
      </a:spcBef>
      <a:spcAft>
        <a:spcPct val="0"/>
      </a:spcAft>
      <a:defRPr sz="4800" kern="1200">
        <a:solidFill>
          <a:schemeClr val="tx1"/>
        </a:solidFill>
        <a:latin typeface="Times New Roman" panose="02020603050405020304" pitchFamily="18" charset="0"/>
        <a:ea typeface="MS PGothic" panose="020B0600070205080204" pitchFamily="34" charset="-128"/>
        <a:cs typeface="Arial" panose="020B0604020202020204" pitchFamily="34" charset="0"/>
      </a:defRPr>
    </a:lvl1pPr>
    <a:lvl2pPr marL="457200" algn="l" rtl="0" fontAlgn="base">
      <a:spcBef>
        <a:spcPct val="0"/>
      </a:spcBef>
      <a:spcAft>
        <a:spcPct val="0"/>
      </a:spcAft>
      <a:defRPr sz="4800" kern="1200">
        <a:solidFill>
          <a:schemeClr val="tx1"/>
        </a:solidFill>
        <a:latin typeface="Times New Roman" panose="02020603050405020304" pitchFamily="18" charset="0"/>
        <a:ea typeface="MS PGothic" panose="020B0600070205080204" pitchFamily="34" charset="-128"/>
        <a:cs typeface="Arial" panose="020B0604020202020204" pitchFamily="34" charset="0"/>
      </a:defRPr>
    </a:lvl2pPr>
    <a:lvl3pPr marL="914400" algn="l" rtl="0" fontAlgn="base">
      <a:spcBef>
        <a:spcPct val="0"/>
      </a:spcBef>
      <a:spcAft>
        <a:spcPct val="0"/>
      </a:spcAft>
      <a:defRPr sz="4800" kern="1200">
        <a:solidFill>
          <a:schemeClr val="tx1"/>
        </a:solidFill>
        <a:latin typeface="Times New Roman" panose="02020603050405020304" pitchFamily="18" charset="0"/>
        <a:ea typeface="MS PGothic" panose="020B0600070205080204" pitchFamily="34" charset="-128"/>
        <a:cs typeface="Arial" panose="020B0604020202020204" pitchFamily="34" charset="0"/>
      </a:defRPr>
    </a:lvl3pPr>
    <a:lvl4pPr marL="1371600" algn="l" rtl="0" fontAlgn="base">
      <a:spcBef>
        <a:spcPct val="0"/>
      </a:spcBef>
      <a:spcAft>
        <a:spcPct val="0"/>
      </a:spcAft>
      <a:defRPr sz="4800" kern="1200">
        <a:solidFill>
          <a:schemeClr val="tx1"/>
        </a:solidFill>
        <a:latin typeface="Times New Roman" panose="02020603050405020304" pitchFamily="18" charset="0"/>
        <a:ea typeface="MS PGothic" panose="020B0600070205080204" pitchFamily="34" charset="-128"/>
        <a:cs typeface="Arial" panose="020B0604020202020204" pitchFamily="34" charset="0"/>
      </a:defRPr>
    </a:lvl4pPr>
    <a:lvl5pPr marL="1828800" algn="l" rtl="0" fontAlgn="base">
      <a:spcBef>
        <a:spcPct val="0"/>
      </a:spcBef>
      <a:spcAft>
        <a:spcPct val="0"/>
      </a:spcAft>
      <a:defRPr sz="4800" kern="1200">
        <a:solidFill>
          <a:schemeClr val="tx1"/>
        </a:solidFill>
        <a:latin typeface="Times New Roman" panose="02020603050405020304" pitchFamily="18" charset="0"/>
        <a:ea typeface="MS PGothic" panose="020B0600070205080204" pitchFamily="34" charset="-128"/>
        <a:cs typeface="Arial" panose="020B0604020202020204" pitchFamily="34" charset="0"/>
      </a:defRPr>
    </a:lvl5pPr>
    <a:lvl6pPr marL="2286000" algn="l" defTabSz="914400" rtl="0" eaLnBrk="1" latinLnBrk="0" hangingPunct="1">
      <a:defRPr sz="4800" kern="1200">
        <a:solidFill>
          <a:schemeClr val="tx1"/>
        </a:solidFill>
        <a:latin typeface="Times New Roman" panose="02020603050405020304" pitchFamily="18" charset="0"/>
        <a:ea typeface="MS PGothic" panose="020B0600070205080204" pitchFamily="34" charset="-128"/>
        <a:cs typeface="Arial" panose="020B0604020202020204" pitchFamily="34" charset="0"/>
      </a:defRPr>
    </a:lvl6pPr>
    <a:lvl7pPr marL="2743200" algn="l" defTabSz="914400" rtl="0" eaLnBrk="1" latinLnBrk="0" hangingPunct="1">
      <a:defRPr sz="4800" kern="1200">
        <a:solidFill>
          <a:schemeClr val="tx1"/>
        </a:solidFill>
        <a:latin typeface="Times New Roman" panose="02020603050405020304" pitchFamily="18" charset="0"/>
        <a:ea typeface="MS PGothic" panose="020B0600070205080204" pitchFamily="34" charset="-128"/>
        <a:cs typeface="Arial" panose="020B0604020202020204" pitchFamily="34" charset="0"/>
      </a:defRPr>
    </a:lvl7pPr>
    <a:lvl8pPr marL="3200400" algn="l" defTabSz="914400" rtl="0" eaLnBrk="1" latinLnBrk="0" hangingPunct="1">
      <a:defRPr sz="4800" kern="1200">
        <a:solidFill>
          <a:schemeClr val="tx1"/>
        </a:solidFill>
        <a:latin typeface="Times New Roman" panose="02020603050405020304" pitchFamily="18" charset="0"/>
        <a:ea typeface="MS PGothic" panose="020B0600070205080204" pitchFamily="34" charset="-128"/>
        <a:cs typeface="Arial" panose="020B0604020202020204" pitchFamily="34" charset="0"/>
      </a:defRPr>
    </a:lvl8pPr>
    <a:lvl9pPr marL="3657600" algn="l" defTabSz="914400" rtl="0" eaLnBrk="1" latinLnBrk="0" hangingPunct="1">
      <a:defRPr sz="4800" kern="1200">
        <a:solidFill>
          <a:schemeClr val="tx1"/>
        </a:solidFill>
        <a:latin typeface="Times New Roman" panose="02020603050405020304" pitchFamily="18" charset="0"/>
        <a:ea typeface="MS PGothic" panose="020B0600070205080204" pitchFamily="34" charset="-128"/>
        <a:cs typeface="Arial" panose="020B0604020202020204" pitchFamily="34" charset="0"/>
      </a:defRPr>
    </a:lvl9pPr>
  </p:defaultTextStyle>
  <p:extLst>
    <p:ext uri="{EFAFB233-063F-42B5-8137-9DF3F51BA10A}">
      <p15:sldGuideLst xmlns="" xmlns:p15="http://schemas.microsoft.com/office/powerpoint/2012/main">
        <p15:guide id="1" orient="horz" pos="9840">
          <p15:clr>
            <a:srgbClr val="A4A3A4"/>
          </p15:clr>
        </p15:guide>
        <p15:guide id="2" pos="12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mela Clayton" initials="PC" lastIdx="2" clrIdx="0">
    <p:extLst>
      <p:ext uri="{19B8F6BF-5375-455C-9EA6-DF929625EA0E}">
        <p15:presenceInfo xmlns="" xmlns:p15="http://schemas.microsoft.com/office/powerpoint/2012/main" userId="Pamela Clayt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C99FF"/>
    <a:srgbClr val="AD9BED"/>
    <a:srgbClr val="FFFFFF"/>
    <a:srgbClr val="6AAEEC"/>
    <a:srgbClr val="B9CEF1"/>
    <a:srgbClr val="C9A4E4"/>
    <a:srgbClr val="FFCC00"/>
    <a:srgbClr val="F9461C"/>
    <a:srgbClr val="F94631"/>
    <a:srgbClr val="0039A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172" autoAdjust="0"/>
    <p:restoredTop sz="94660"/>
  </p:normalViewPr>
  <p:slideViewPr>
    <p:cSldViewPr>
      <p:cViewPr>
        <p:scale>
          <a:sx n="30" d="100"/>
          <a:sy n="30" d="100"/>
        </p:scale>
        <p:origin x="-126" y="2982"/>
      </p:cViewPr>
      <p:guideLst>
        <p:guide orient="horz" pos="9840"/>
        <p:guide pos="12096"/>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25" d="100"/>
        <a:sy n="25"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5755" tIns="47879" rIns="95755" bIns="47879" numCol="1" anchor="t" anchorCtr="0" compatLnSpc="1">
            <a:prstTxWarp prst="textNoShape">
              <a:avLst/>
            </a:prstTxWarp>
          </a:bodyPr>
          <a:lstStyle>
            <a:lvl1pPr defTabSz="958261">
              <a:defRPr sz="1200">
                <a:latin typeface="Times New Roman" pitchFamily="18" charset="0"/>
                <a:ea typeface="+mn-ea"/>
                <a:cs typeface="+mn-cs"/>
              </a:defRPr>
            </a:lvl1pPr>
          </a:lstStyle>
          <a:p>
            <a:pPr>
              <a:defRPr/>
            </a:pPr>
            <a:endParaRPr lang="en-US"/>
          </a:p>
        </p:txBody>
      </p:sp>
      <p:sp>
        <p:nvSpPr>
          <p:cNvPr id="1536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5755" tIns="47879" rIns="95755" bIns="47879" numCol="1" anchor="t" anchorCtr="0" compatLnSpc="1">
            <a:prstTxWarp prst="textNoShape">
              <a:avLst/>
            </a:prstTxWarp>
          </a:bodyPr>
          <a:lstStyle>
            <a:lvl1pPr algn="r" defTabSz="958261">
              <a:defRPr sz="1200">
                <a:latin typeface="Times New Roman" pitchFamily="18" charset="0"/>
                <a:ea typeface="+mn-ea"/>
                <a:cs typeface="+mn-cs"/>
              </a:defRPr>
            </a:lvl1pPr>
          </a:lstStyle>
          <a:p>
            <a:pPr>
              <a:defRPr/>
            </a:pPr>
            <a:endParaRPr lang="en-US"/>
          </a:p>
        </p:txBody>
      </p:sp>
      <p:sp>
        <p:nvSpPr>
          <p:cNvPr id="1536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5755" tIns="47879" rIns="95755" bIns="47879" numCol="1" anchor="b" anchorCtr="0" compatLnSpc="1">
            <a:prstTxWarp prst="textNoShape">
              <a:avLst/>
            </a:prstTxWarp>
          </a:bodyPr>
          <a:lstStyle>
            <a:lvl1pPr defTabSz="958261">
              <a:defRPr sz="1200">
                <a:latin typeface="Times New Roman" pitchFamily="18" charset="0"/>
                <a:ea typeface="+mn-ea"/>
                <a:cs typeface="+mn-cs"/>
              </a:defRPr>
            </a:lvl1pPr>
          </a:lstStyle>
          <a:p>
            <a:pPr>
              <a:defRPr/>
            </a:pPr>
            <a:endParaRPr lang="en-US"/>
          </a:p>
        </p:txBody>
      </p:sp>
      <p:sp>
        <p:nvSpPr>
          <p:cNvPr id="1536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5755" tIns="47879" rIns="95755" bIns="47879" numCol="1" anchor="b" anchorCtr="0" compatLnSpc="1">
            <a:prstTxWarp prst="textNoShape">
              <a:avLst/>
            </a:prstTxWarp>
          </a:bodyPr>
          <a:lstStyle>
            <a:lvl1pPr algn="r" defTabSz="957263">
              <a:defRPr sz="1200"/>
            </a:lvl1pPr>
          </a:lstStyle>
          <a:p>
            <a:fld id="{ED4264E5-E318-4A83-A1C4-0E5F5BE3BF84}" type="slidenum">
              <a:rPr lang="en-US" altLang="en-US"/>
              <a:pPr/>
              <a:t>‹#›</a:t>
            </a:fld>
            <a:endParaRPr lang="en-US" altLang="en-US"/>
          </a:p>
        </p:txBody>
      </p:sp>
    </p:spTree>
    <p:extLst>
      <p:ext uri="{BB962C8B-B14F-4D97-AF65-F5344CB8AC3E}">
        <p14:creationId xmlns="" xmlns:p14="http://schemas.microsoft.com/office/powerpoint/2010/main" val="10548043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41650" cy="469900"/>
          </a:xfrm>
          <a:prstGeom prst="rect">
            <a:avLst/>
          </a:prstGeom>
          <a:noFill/>
          <a:ln w="9525">
            <a:noFill/>
            <a:miter lim="800000"/>
            <a:headEnd/>
            <a:tailEnd/>
          </a:ln>
          <a:effectLst/>
        </p:spPr>
        <p:txBody>
          <a:bodyPr vert="horz" wrap="square" lIns="17457" tIns="8727" rIns="17457" bIns="8727" numCol="1" anchor="t" anchorCtr="0" compatLnSpc="1">
            <a:prstTxWarp prst="textNoShape">
              <a:avLst/>
            </a:prstTxWarp>
          </a:bodyPr>
          <a:lstStyle>
            <a:lvl1pPr defTabSz="175410">
              <a:defRPr sz="200">
                <a:latin typeface="Times New Roman" pitchFamily="18" charset="0"/>
                <a:ea typeface="+mn-ea"/>
                <a:cs typeface="+mn-cs"/>
              </a:defRPr>
            </a:lvl1pPr>
          </a:lstStyle>
          <a:p>
            <a:pPr>
              <a:defRPr/>
            </a:pPr>
            <a:endParaRPr lang="en-US"/>
          </a:p>
        </p:txBody>
      </p:sp>
      <p:sp>
        <p:nvSpPr>
          <p:cNvPr id="20483" name="Rectangle 3"/>
          <p:cNvSpPr>
            <a:spLocks noGrp="1" noChangeArrowheads="1"/>
          </p:cNvSpPr>
          <p:nvPr>
            <p:ph type="dt" idx="1"/>
          </p:nvPr>
        </p:nvSpPr>
        <p:spPr bwMode="auto">
          <a:xfrm>
            <a:off x="3968750" y="0"/>
            <a:ext cx="3041650" cy="469900"/>
          </a:xfrm>
          <a:prstGeom prst="rect">
            <a:avLst/>
          </a:prstGeom>
          <a:noFill/>
          <a:ln w="9525">
            <a:noFill/>
            <a:miter lim="800000"/>
            <a:headEnd/>
            <a:tailEnd/>
          </a:ln>
          <a:effectLst/>
        </p:spPr>
        <p:txBody>
          <a:bodyPr vert="horz" wrap="square" lIns="17457" tIns="8727" rIns="17457" bIns="8727" numCol="1" anchor="t" anchorCtr="0" compatLnSpc="1">
            <a:prstTxWarp prst="textNoShape">
              <a:avLst/>
            </a:prstTxWarp>
          </a:bodyPr>
          <a:lstStyle>
            <a:lvl1pPr algn="r" defTabSz="175410">
              <a:defRPr sz="200">
                <a:latin typeface="Times New Roman" pitchFamily="18" charset="0"/>
                <a:ea typeface="+mn-ea"/>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476375" y="695325"/>
            <a:ext cx="4062413" cy="3484563"/>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0485" name="Rectangle 5"/>
          <p:cNvSpPr>
            <a:spLocks noGrp="1" noChangeArrowheads="1"/>
          </p:cNvSpPr>
          <p:nvPr>
            <p:ph type="body" sz="quarter" idx="3"/>
          </p:nvPr>
        </p:nvSpPr>
        <p:spPr bwMode="auto">
          <a:xfrm>
            <a:off x="928688" y="4421188"/>
            <a:ext cx="5153025" cy="4179887"/>
          </a:xfrm>
          <a:prstGeom prst="rect">
            <a:avLst/>
          </a:prstGeom>
          <a:noFill/>
          <a:ln w="9525">
            <a:noFill/>
            <a:miter lim="800000"/>
            <a:headEnd/>
            <a:tailEnd/>
          </a:ln>
          <a:effectLst/>
        </p:spPr>
        <p:txBody>
          <a:bodyPr vert="horz" wrap="square" lIns="17457" tIns="8727" rIns="17457" bIns="872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0" y="8826500"/>
            <a:ext cx="3041650" cy="469900"/>
          </a:xfrm>
          <a:prstGeom prst="rect">
            <a:avLst/>
          </a:prstGeom>
          <a:noFill/>
          <a:ln w="9525">
            <a:noFill/>
            <a:miter lim="800000"/>
            <a:headEnd/>
            <a:tailEnd/>
          </a:ln>
          <a:effectLst/>
        </p:spPr>
        <p:txBody>
          <a:bodyPr vert="horz" wrap="square" lIns="17457" tIns="8727" rIns="17457" bIns="8727" numCol="1" anchor="b" anchorCtr="0" compatLnSpc="1">
            <a:prstTxWarp prst="textNoShape">
              <a:avLst/>
            </a:prstTxWarp>
          </a:bodyPr>
          <a:lstStyle>
            <a:lvl1pPr defTabSz="175410">
              <a:defRPr sz="200">
                <a:latin typeface="Times New Roman" pitchFamily="18" charset="0"/>
                <a:ea typeface="+mn-ea"/>
                <a:cs typeface="+mn-cs"/>
              </a:defRPr>
            </a:lvl1pPr>
          </a:lstStyle>
          <a:p>
            <a:pPr>
              <a:defRPr/>
            </a:pPr>
            <a:endParaRPr lang="en-US"/>
          </a:p>
        </p:txBody>
      </p:sp>
      <p:sp>
        <p:nvSpPr>
          <p:cNvPr id="20487" name="Rectangle 7"/>
          <p:cNvSpPr>
            <a:spLocks noGrp="1" noChangeArrowheads="1"/>
          </p:cNvSpPr>
          <p:nvPr>
            <p:ph type="sldNum" sz="quarter" idx="5"/>
          </p:nvPr>
        </p:nvSpPr>
        <p:spPr bwMode="auto">
          <a:xfrm>
            <a:off x="3968750" y="8826500"/>
            <a:ext cx="3041650" cy="469900"/>
          </a:xfrm>
          <a:prstGeom prst="rect">
            <a:avLst/>
          </a:prstGeom>
          <a:noFill/>
          <a:ln w="9525">
            <a:noFill/>
            <a:miter lim="800000"/>
            <a:headEnd/>
            <a:tailEnd/>
          </a:ln>
          <a:effectLst/>
        </p:spPr>
        <p:txBody>
          <a:bodyPr vert="horz" wrap="square" lIns="17457" tIns="8727" rIns="17457" bIns="8727" numCol="1" anchor="b" anchorCtr="0" compatLnSpc="1">
            <a:prstTxWarp prst="textNoShape">
              <a:avLst/>
            </a:prstTxWarp>
          </a:bodyPr>
          <a:lstStyle>
            <a:lvl1pPr algn="r" defTabSz="174625">
              <a:defRPr sz="200"/>
            </a:lvl1pPr>
          </a:lstStyle>
          <a:p>
            <a:fld id="{DAEF0E61-9DB2-45D2-965E-C203881BB66F}" type="slidenum">
              <a:rPr lang="en-US" altLang="en-US"/>
              <a:pPr/>
              <a:t>‹#›</a:t>
            </a:fld>
            <a:endParaRPr lang="en-US" altLang="en-US"/>
          </a:p>
        </p:txBody>
      </p:sp>
    </p:spTree>
    <p:extLst>
      <p:ext uri="{BB962C8B-B14F-4D97-AF65-F5344CB8AC3E}">
        <p14:creationId xmlns="" xmlns:p14="http://schemas.microsoft.com/office/powerpoint/2010/main" val="10928202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174625"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58825" indent="-292100" defTabSz="174625"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68400" indent="-233363" defTabSz="174625"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36713" indent="-233363" defTabSz="174625"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103438" indent="-233363" defTabSz="174625"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60638" indent="-233363" defTabSz="174625"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3017838" indent="-233363" defTabSz="174625"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75038" indent="-233363" defTabSz="174625"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932238" indent="-233363" defTabSz="174625"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pPr>
            <a:fld id="{46948510-E1BE-4F02-B4BD-2503548D7C44}" type="slidenum">
              <a:rPr lang="en-US" altLang="en-US" sz="200"/>
              <a:pPr eaLnBrk="1" hangingPunct="1">
                <a:spcBef>
                  <a:spcPct val="0"/>
                </a:spcBef>
              </a:pPr>
              <a:t>1</a:t>
            </a:fld>
            <a:endParaRPr lang="en-US" altLang="en-US" sz="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 xmlns:p14="http://schemas.microsoft.com/office/powerpoint/2010/main" val="1307437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5387342"/>
            <a:ext cx="28803600" cy="11460480"/>
          </a:xfrm>
        </p:spPr>
        <p:txBody>
          <a:bodyPr anchor="b"/>
          <a:lstStyle>
            <a:lvl1pPr algn="ctr">
              <a:defRPr sz="18900"/>
            </a:lvl1pPr>
          </a:lstStyle>
          <a:p>
            <a:r>
              <a:rPr lang="en-US" smtClean="0"/>
              <a:t>Click to edit Master title style</a:t>
            </a:r>
            <a:endParaRPr lang="en-US"/>
          </a:p>
        </p:txBody>
      </p:sp>
      <p:sp>
        <p:nvSpPr>
          <p:cNvPr id="3" name="Subtitle 2"/>
          <p:cNvSpPr>
            <a:spLocks noGrp="1"/>
          </p:cNvSpPr>
          <p:nvPr>
            <p:ph type="subTitle" idx="1"/>
          </p:nvPr>
        </p:nvSpPr>
        <p:spPr>
          <a:xfrm>
            <a:off x="4800600" y="17289782"/>
            <a:ext cx="28803600" cy="7947658"/>
          </a:xfrm>
        </p:spPr>
        <p:txBody>
          <a:bodyPr/>
          <a:lstStyle>
            <a:lvl1pPr marL="0" indent="0" algn="ctr">
              <a:buNone/>
              <a:defRPr sz="7560"/>
            </a:lvl1pPr>
            <a:lvl2pPr marL="1440180" indent="0" algn="ctr">
              <a:buNone/>
              <a:defRPr sz="6300"/>
            </a:lvl2pPr>
            <a:lvl3pPr marL="2880360" indent="0" algn="ctr">
              <a:buNone/>
              <a:defRPr sz="5670"/>
            </a:lvl3pPr>
            <a:lvl4pPr marL="4320540" indent="0" algn="ctr">
              <a:buNone/>
              <a:defRPr sz="5040"/>
            </a:lvl4pPr>
            <a:lvl5pPr marL="5760720" indent="0" algn="ctr">
              <a:buNone/>
              <a:defRPr sz="5040"/>
            </a:lvl5pPr>
            <a:lvl6pPr marL="7200900" indent="0" algn="ctr">
              <a:buNone/>
              <a:defRPr sz="5040"/>
            </a:lvl6pPr>
            <a:lvl7pPr marL="8641080" indent="0" algn="ctr">
              <a:buNone/>
              <a:defRPr sz="5040"/>
            </a:lvl7pPr>
            <a:lvl8pPr marL="10081260" indent="0" algn="ctr">
              <a:buNone/>
              <a:defRPr sz="5040"/>
            </a:lvl8pPr>
            <a:lvl9pPr marL="11521440" indent="0" algn="ctr">
              <a:buNone/>
              <a:defRPr sz="504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B9D85011-8E28-4116-B330-954FFBA144E8}" type="slidenum">
              <a:rPr lang="en-US" altLang="en-US" smtClean="0"/>
              <a:pPr/>
              <a:t>‹#›</a:t>
            </a:fld>
            <a:endParaRPr lang="en-US" altLang="en-US"/>
          </a:p>
        </p:txBody>
      </p:sp>
    </p:spTree>
    <p:extLst>
      <p:ext uri="{BB962C8B-B14F-4D97-AF65-F5344CB8AC3E}">
        <p14:creationId xmlns="" xmlns:p14="http://schemas.microsoft.com/office/powerpoint/2010/main" val="1520398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246E81D-CB10-4960-A0C0-0DAD4A9161FE}" type="slidenum">
              <a:rPr lang="en-US" altLang="en-US" smtClean="0"/>
              <a:pPr/>
              <a:t>‹#›</a:t>
            </a:fld>
            <a:endParaRPr lang="en-US" altLang="en-US"/>
          </a:p>
        </p:txBody>
      </p:sp>
    </p:spTree>
    <p:extLst>
      <p:ext uri="{BB962C8B-B14F-4D97-AF65-F5344CB8AC3E}">
        <p14:creationId xmlns="" xmlns:p14="http://schemas.microsoft.com/office/powerpoint/2010/main" val="2705046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83435" y="1752600"/>
            <a:ext cx="8281035" cy="2789682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40330" y="1752600"/>
            <a:ext cx="24363045" cy="27896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F2B51E29-A0B4-48B1-8387-A57664F58F11}" type="slidenum">
              <a:rPr lang="en-US" altLang="en-US" smtClean="0"/>
              <a:pPr/>
              <a:t>‹#›</a:t>
            </a:fld>
            <a:endParaRPr lang="en-US" altLang="en-US"/>
          </a:p>
        </p:txBody>
      </p:sp>
    </p:spTree>
    <p:extLst>
      <p:ext uri="{BB962C8B-B14F-4D97-AF65-F5344CB8AC3E}">
        <p14:creationId xmlns="" xmlns:p14="http://schemas.microsoft.com/office/powerpoint/2010/main" val="2670054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919938" y="1317625"/>
            <a:ext cx="34564926" cy="5486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919938" y="7680325"/>
            <a:ext cx="34564926" cy="21724938"/>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DF92141-7042-4A5C-98C1-58C52121F9A9}" type="slidenum">
              <a:rPr lang="en-US" altLang="en-US"/>
              <a:pPr/>
              <a:t>‹#›</a:t>
            </a:fld>
            <a:endParaRPr lang="en-US" altLang="en-US"/>
          </a:p>
        </p:txBody>
      </p:sp>
    </p:spTree>
    <p:extLst>
      <p:ext uri="{BB962C8B-B14F-4D97-AF65-F5344CB8AC3E}">
        <p14:creationId xmlns="" xmlns:p14="http://schemas.microsoft.com/office/powerpoint/2010/main" val="3332073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45859215-1DFB-43D6-B7C3-93B37A6F3B65}" type="slidenum">
              <a:rPr lang="en-US" altLang="en-US" smtClean="0"/>
              <a:pPr/>
              <a:t>‹#›</a:t>
            </a:fld>
            <a:endParaRPr lang="en-US" altLang="en-US"/>
          </a:p>
        </p:txBody>
      </p:sp>
    </p:spTree>
    <p:extLst>
      <p:ext uri="{BB962C8B-B14F-4D97-AF65-F5344CB8AC3E}">
        <p14:creationId xmlns="" xmlns:p14="http://schemas.microsoft.com/office/powerpoint/2010/main" val="3236728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20328" y="8206745"/>
            <a:ext cx="33124140" cy="13693138"/>
          </a:xfrm>
        </p:spPr>
        <p:txBody>
          <a:bodyPr anchor="b"/>
          <a:lstStyle>
            <a:lvl1pPr>
              <a:defRPr sz="18900"/>
            </a:lvl1pPr>
          </a:lstStyle>
          <a:p>
            <a:r>
              <a:rPr lang="en-US" smtClean="0"/>
              <a:t>Click to edit Master title style</a:t>
            </a:r>
            <a:endParaRPr lang="en-US"/>
          </a:p>
        </p:txBody>
      </p:sp>
      <p:sp>
        <p:nvSpPr>
          <p:cNvPr id="3" name="Text Placeholder 2"/>
          <p:cNvSpPr>
            <a:spLocks noGrp="1"/>
          </p:cNvSpPr>
          <p:nvPr>
            <p:ph type="body" idx="1"/>
          </p:nvPr>
        </p:nvSpPr>
        <p:spPr>
          <a:xfrm>
            <a:off x="2620328" y="22029425"/>
            <a:ext cx="33124140" cy="7200898"/>
          </a:xfrm>
        </p:spPr>
        <p:txBody>
          <a:bodyPr/>
          <a:lstStyle>
            <a:lvl1pPr marL="0" indent="0">
              <a:buNone/>
              <a:defRPr sz="7560">
                <a:solidFill>
                  <a:schemeClr val="tx1">
                    <a:tint val="75000"/>
                  </a:schemeClr>
                </a:solidFill>
              </a:defRPr>
            </a:lvl1pPr>
            <a:lvl2pPr marL="1440180" indent="0">
              <a:buNone/>
              <a:defRPr sz="6300">
                <a:solidFill>
                  <a:schemeClr val="tx1">
                    <a:tint val="75000"/>
                  </a:schemeClr>
                </a:solidFill>
              </a:defRPr>
            </a:lvl2pPr>
            <a:lvl3pPr marL="2880360" indent="0">
              <a:buNone/>
              <a:defRPr sz="5670">
                <a:solidFill>
                  <a:schemeClr val="tx1">
                    <a:tint val="75000"/>
                  </a:schemeClr>
                </a:solidFill>
              </a:defRPr>
            </a:lvl3pPr>
            <a:lvl4pPr marL="4320540" indent="0">
              <a:buNone/>
              <a:defRPr sz="5040">
                <a:solidFill>
                  <a:schemeClr val="tx1">
                    <a:tint val="75000"/>
                  </a:schemeClr>
                </a:solidFill>
              </a:defRPr>
            </a:lvl4pPr>
            <a:lvl5pPr marL="5760720" indent="0">
              <a:buNone/>
              <a:defRPr sz="5040">
                <a:solidFill>
                  <a:schemeClr val="tx1">
                    <a:tint val="75000"/>
                  </a:schemeClr>
                </a:solidFill>
              </a:defRPr>
            </a:lvl5pPr>
            <a:lvl6pPr marL="7200900" indent="0">
              <a:buNone/>
              <a:defRPr sz="5040">
                <a:solidFill>
                  <a:schemeClr val="tx1">
                    <a:tint val="75000"/>
                  </a:schemeClr>
                </a:solidFill>
              </a:defRPr>
            </a:lvl6pPr>
            <a:lvl7pPr marL="8641080" indent="0">
              <a:buNone/>
              <a:defRPr sz="5040">
                <a:solidFill>
                  <a:schemeClr val="tx1">
                    <a:tint val="75000"/>
                  </a:schemeClr>
                </a:solidFill>
              </a:defRPr>
            </a:lvl7pPr>
            <a:lvl8pPr marL="10081260" indent="0">
              <a:buNone/>
              <a:defRPr sz="5040">
                <a:solidFill>
                  <a:schemeClr val="tx1">
                    <a:tint val="75000"/>
                  </a:schemeClr>
                </a:solidFill>
              </a:defRPr>
            </a:lvl8pPr>
            <a:lvl9pPr marL="11521440" indent="0">
              <a:buNone/>
              <a:defRPr sz="50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CEA256C-A985-4E2C-B24B-8DAC1390BA8A}" type="slidenum">
              <a:rPr lang="en-US" altLang="en-US" smtClean="0"/>
              <a:pPr/>
              <a:t>‹#›</a:t>
            </a:fld>
            <a:endParaRPr lang="en-US" altLang="en-US"/>
          </a:p>
        </p:txBody>
      </p:sp>
    </p:spTree>
    <p:extLst>
      <p:ext uri="{BB962C8B-B14F-4D97-AF65-F5344CB8AC3E}">
        <p14:creationId xmlns="" xmlns:p14="http://schemas.microsoft.com/office/powerpoint/2010/main" val="713529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40330" y="8763000"/>
            <a:ext cx="1632204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442430" y="8763000"/>
            <a:ext cx="1632204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43A9870C-1381-4E1F-B6E7-54C9C4AAC1FC}" type="slidenum">
              <a:rPr lang="en-US" altLang="en-US" smtClean="0"/>
              <a:pPr/>
              <a:t>‹#›</a:t>
            </a:fld>
            <a:endParaRPr lang="en-US" altLang="en-US"/>
          </a:p>
        </p:txBody>
      </p:sp>
    </p:spTree>
    <p:extLst>
      <p:ext uri="{BB962C8B-B14F-4D97-AF65-F5344CB8AC3E}">
        <p14:creationId xmlns="" xmlns:p14="http://schemas.microsoft.com/office/powerpoint/2010/main" val="3537509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45332" y="1752603"/>
            <a:ext cx="33124140" cy="6362702"/>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2645334" y="8069582"/>
            <a:ext cx="16247029" cy="3954778"/>
          </a:xfrm>
        </p:spPr>
        <p:txBody>
          <a:bodyPr anchor="b"/>
          <a:lstStyle>
            <a:lvl1pPr marL="0" indent="0">
              <a:buNone/>
              <a:defRPr sz="7560" b="1"/>
            </a:lvl1pPr>
            <a:lvl2pPr marL="1440180" indent="0">
              <a:buNone/>
              <a:defRPr sz="6300" b="1"/>
            </a:lvl2pPr>
            <a:lvl3pPr marL="2880360" indent="0">
              <a:buNone/>
              <a:defRPr sz="5670" b="1"/>
            </a:lvl3pPr>
            <a:lvl4pPr marL="4320540" indent="0">
              <a:buNone/>
              <a:defRPr sz="5040" b="1"/>
            </a:lvl4pPr>
            <a:lvl5pPr marL="5760720" indent="0">
              <a:buNone/>
              <a:defRPr sz="5040" b="1"/>
            </a:lvl5pPr>
            <a:lvl6pPr marL="7200900" indent="0">
              <a:buNone/>
              <a:defRPr sz="5040" b="1"/>
            </a:lvl6pPr>
            <a:lvl7pPr marL="8641080" indent="0">
              <a:buNone/>
              <a:defRPr sz="5040" b="1"/>
            </a:lvl7pPr>
            <a:lvl8pPr marL="10081260" indent="0">
              <a:buNone/>
              <a:defRPr sz="5040" b="1"/>
            </a:lvl8pPr>
            <a:lvl9pPr marL="11521440" indent="0">
              <a:buNone/>
              <a:defRPr sz="5040" b="1"/>
            </a:lvl9pPr>
          </a:lstStyle>
          <a:p>
            <a:pPr lvl="0"/>
            <a:r>
              <a:rPr lang="en-US" smtClean="0"/>
              <a:t>Click to edit Master text styles</a:t>
            </a:r>
          </a:p>
        </p:txBody>
      </p:sp>
      <p:sp>
        <p:nvSpPr>
          <p:cNvPr id="4" name="Content Placeholder 3"/>
          <p:cNvSpPr>
            <a:spLocks noGrp="1"/>
          </p:cNvSpPr>
          <p:nvPr>
            <p:ph sz="half" idx="2"/>
          </p:nvPr>
        </p:nvSpPr>
        <p:spPr>
          <a:xfrm>
            <a:off x="2645334" y="12024360"/>
            <a:ext cx="16247029"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442430" y="8069582"/>
            <a:ext cx="16327042" cy="3954778"/>
          </a:xfrm>
        </p:spPr>
        <p:txBody>
          <a:bodyPr anchor="b"/>
          <a:lstStyle>
            <a:lvl1pPr marL="0" indent="0">
              <a:buNone/>
              <a:defRPr sz="7560" b="1"/>
            </a:lvl1pPr>
            <a:lvl2pPr marL="1440180" indent="0">
              <a:buNone/>
              <a:defRPr sz="6300" b="1"/>
            </a:lvl2pPr>
            <a:lvl3pPr marL="2880360" indent="0">
              <a:buNone/>
              <a:defRPr sz="5670" b="1"/>
            </a:lvl3pPr>
            <a:lvl4pPr marL="4320540" indent="0">
              <a:buNone/>
              <a:defRPr sz="5040" b="1"/>
            </a:lvl4pPr>
            <a:lvl5pPr marL="5760720" indent="0">
              <a:buNone/>
              <a:defRPr sz="5040" b="1"/>
            </a:lvl5pPr>
            <a:lvl6pPr marL="7200900" indent="0">
              <a:buNone/>
              <a:defRPr sz="5040" b="1"/>
            </a:lvl6pPr>
            <a:lvl7pPr marL="8641080" indent="0">
              <a:buNone/>
              <a:defRPr sz="5040" b="1"/>
            </a:lvl7pPr>
            <a:lvl8pPr marL="10081260" indent="0">
              <a:buNone/>
              <a:defRPr sz="5040" b="1"/>
            </a:lvl8pPr>
            <a:lvl9pPr marL="11521440" indent="0">
              <a:buNone/>
              <a:defRPr sz="5040" b="1"/>
            </a:lvl9pPr>
          </a:lstStyle>
          <a:p>
            <a:pPr lvl="0"/>
            <a:r>
              <a:rPr lang="en-US" smtClean="0"/>
              <a:t>Click to edit Master text styles</a:t>
            </a:r>
          </a:p>
        </p:txBody>
      </p:sp>
      <p:sp>
        <p:nvSpPr>
          <p:cNvPr id="6" name="Content Placeholder 5"/>
          <p:cNvSpPr>
            <a:spLocks noGrp="1"/>
          </p:cNvSpPr>
          <p:nvPr>
            <p:ph sz="quarter" idx="4"/>
          </p:nvPr>
        </p:nvSpPr>
        <p:spPr>
          <a:xfrm>
            <a:off x="19442430" y="12024360"/>
            <a:ext cx="16327042"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1BE68F4E-35A4-480B-8289-BAB0A0384FB2}" type="slidenum">
              <a:rPr lang="en-US" altLang="en-US" smtClean="0"/>
              <a:pPr/>
              <a:t>‹#›</a:t>
            </a:fld>
            <a:endParaRPr lang="en-US" altLang="en-US"/>
          </a:p>
        </p:txBody>
      </p:sp>
    </p:spTree>
    <p:extLst>
      <p:ext uri="{BB962C8B-B14F-4D97-AF65-F5344CB8AC3E}">
        <p14:creationId xmlns="" xmlns:p14="http://schemas.microsoft.com/office/powerpoint/2010/main" val="2637467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AB034934-0599-441F-8E6F-267B477478FB}" type="slidenum">
              <a:rPr lang="en-US" altLang="en-US" smtClean="0"/>
              <a:pPr/>
              <a:t>‹#›</a:t>
            </a:fld>
            <a:endParaRPr lang="en-US" altLang="en-US"/>
          </a:p>
        </p:txBody>
      </p:sp>
    </p:spTree>
    <p:extLst>
      <p:ext uri="{BB962C8B-B14F-4D97-AF65-F5344CB8AC3E}">
        <p14:creationId xmlns="" xmlns:p14="http://schemas.microsoft.com/office/powerpoint/2010/main" val="698909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6EB98D87-97D3-4C0D-A599-B46313490688}" type="slidenum">
              <a:rPr lang="en-US" altLang="en-US" smtClean="0"/>
              <a:pPr/>
              <a:t>‹#›</a:t>
            </a:fld>
            <a:endParaRPr lang="en-US" altLang="en-US"/>
          </a:p>
        </p:txBody>
      </p:sp>
    </p:spTree>
    <p:extLst>
      <p:ext uri="{BB962C8B-B14F-4D97-AF65-F5344CB8AC3E}">
        <p14:creationId xmlns="" xmlns:p14="http://schemas.microsoft.com/office/powerpoint/2010/main" val="3615239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4" y="2194560"/>
            <a:ext cx="12386547" cy="7680960"/>
          </a:xfrm>
        </p:spPr>
        <p:txBody>
          <a:bodyPr anchor="b"/>
          <a:lstStyle>
            <a:lvl1pPr>
              <a:defRPr sz="10080"/>
            </a:lvl1pPr>
          </a:lstStyle>
          <a:p>
            <a:r>
              <a:rPr lang="en-US" smtClean="0"/>
              <a:t>Click to edit Master title style</a:t>
            </a:r>
            <a:endParaRPr lang="en-US"/>
          </a:p>
        </p:txBody>
      </p:sp>
      <p:sp>
        <p:nvSpPr>
          <p:cNvPr id="3" name="Content Placeholder 2"/>
          <p:cNvSpPr>
            <a:spLocks noGrp="1"/>
          </p:cNvSpPr>
          <p:nvPr>
            <p:ph idx="1"/>
          </p:nvPr>
        </p:nvSpPr>
        <p:spPr>
          <a:xfrm>
            <a:off x="16327042" y="4739642"/>
            <a:ext cx="19442430" cy="23393400"/>
          </a:xfrm>
        </p:spPr>
        <p:txBody>
          <a:bodyPr/>
          <a:lstStyle>
            <a:lvl1pPr>
              <a:defRPr sz="10080"/>
            </a:lvl1pPr>
            <a:lvl2pPr>
              <a:defRPr sz="8820"/>
            </a:lvl2pPr>
            <a:lvl3pPr>
              <a:defRPr sz="7560"/>
            </a:lvl3pPr>
            <a:lvl4pPr>
              <a:defRPr sz="6300"/>
            </a:lvl4pPr>
            <a:lvl5pPr>
              <a:defRPr sz="6300"/>
            </a:lvl5pPr>
            <a:lvl6pPr>
              <a:defRPr sz="6300"/>
            </a:lvl6pPr>
            <a:lvl7pPr>
              <a:defRPr sz="6300"/>
            </a:lvl7pPr>
            <a:lvl8pPr>
              <a:defRPr sz="6300"/>
            </a:lvl8pPr>
            <a:lvl9pPr>
              <a:defRPr sz="6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645334" y="9875520"/>
            <a:ext cx="12386547" cy="18295622"/>
          </a:xfrm>
        </p:spPr>
        <p:txBody>
          <a:bodyPr/>
          <a:lstStyle>
            <a:lvl1pPr marL="0" indent="0">
              <a:buNone/>
              <a:defRPr sz="5040"/>
            </a:lvl1pPr>
            <a:lvl2pPr marL="1440180" indent="0">
              <a:buNone/>
              <a:defRPr sz="4410"/>
            </a:lvl2pPr>
            <a:lvl3pPr marL="2880360" indent="0">
              <a:buNone/>
              <a:defRPr sz="3780"/>
            </a:lvl3pPr>
            <a:lvl4pPr marL="4320540" indent="0">
              <a:buNone/>
              <a:defRPr sz="3150"/>
            </a:lvl4pPr>
            <a:lvl5pPr marL="5760720" indent="0">
              <a:buNone/>
              <a:defRPr sz="3150"/>
            </a:lvl5pPr>
            <a:lvl6pPr marL="7200900" indent="0">
              <a:buNone/>
              <a:defRPr sz="3150"/>
            </a:lvl6pPr>
            <a:lvl7pPr marL="8641080" indent="0">
              <a:buNone/>
              <a:defRPr sz="3150"/>
            </a:lvl7pPr>
            <a:lvl8pPr marL="10081260" indent="0">
              <a:buNone/>
              <a:defRPr sz="3150"/>
            </a:lvl8pPr>
            <a:lvl9pPr marL="11521440" indent="0">
              <a:buNone/>
              <a:defRPr sz="31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9B32FE38-5197-4685-97C2-F829D0CBB6DE}" type="slidenum">
              <a:rPr lang="en-US" altLang="en-US" smtClean="0"/>
              <a:pPr/>
              <a:t>‹#›</a:t>
            </a:fld>
            <a:endParaRPr lang="en-US" altLang="en-US"/>
          </a:p>
        </p:txBody>
      </p:sp>
    </p:spTree>
    <p:extLst>
      <p:ext uri="{BB962C8B-B14F-4D97-AF65-F5344CB8AC3E}">
        <p14:creationId xmlns="" xmlns:p14="http://schemas.microsoft.com/office/powerpoint/2010/main" val="3190677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4" y="2194560"/>
            <a:ext cx="12386547" cy="7680960"/>
          </a:xfrm>
        </p:spPr>
        <p:txBody>
          <a:bodyPr anchor="b"/>
          <a:lstStyle>
            <a:lvl1pPr>
              <a:defRPr sz="10080"/>
            </a:lvl1pPr>
          </a:lstStyle>
          <a:p>
            <a:r>
              <a:rPr lang="en-US" smtClean="0"/>
              <a:t>Click to edit Master title style</a:t>
            </a:r>
            <a:endParaRPr lang="en-US"/>
          </a:p>
        </p:txBody>
      </p:sp>
      <p:sp>
        <p:nvSpPr>
          <p:cNvPr id="3" name="Picture Placeholder 2"/>
          <p:cNvSpPr>
            <a:spLocks noGrp="1"/>
          </p:cNvSpPr>
          <p:nvPr>
            <p:ph type="pic" idx="1"/>
          </p:nvPr>
        </p:nvSpPr>
        <p:spPr>
          <a:xfrm>
            <a:off x="16327042" y="4739642"/>
            <a:ext cx="19442430" cy="23393400"/>
          </a:xfrm>
        </p:spPr>
        <p:txBody>
          <a:bodyPr/>
          <a:lstStyle>
            <a:lvl1pPr marL="0" indent="0">
              <a:buNone/>
              <a:defRPr sz="10080"/>
            </a:lvl1pPr>
            <a:lvl2pPr marL="1440180" indent="0">
              <a:buNone/>
              <a:defRPr sz="8820"/>
            </a:lvl2pPr>
            <a:lvl3pPr marL="2880360" indent="0">
              <a:buNone/>
              <a:defRPr sz="7560"/>
            </a:lvl3pPr>
            <a:lvl4pPr marL="4320540" indent="0">
              <a:buNone/>
              <a:defRPr sz="6300"/>
            </a:lvl4pPr>
            <a:lvl5pPr marL="5760720" indent="0">
              <a:buNone/>
              <a:defRPr sz="6300"/>
            </a:lvl5pPr>
            <a:lvl6pPr marL="7200900" indent="0">
              <a:buNone/>
              <a:defRPr sz="6300"/>
            </a:lvl6pPr>
            <a:lvl7pPr marL="8641080" indent="0">
              <a:buNone/>
              <a:defRPr sz="6300"/>
            </a:lvl7pPr>
            <a:lvl8pPr marL="10081260" indent="0">
              <a:buNone/>
              <a:defRPr sz="6300"/>
            </a:lvl8pPr>
            <a:lvl9pPr marL="11521440" indent="0">
              <a:buNone/>
              <a:defRPr sz="6300"/>
            </a:lvl9pPr>
          </a:lstStyle>
          <a:p>
            <a:endParaRPr lang="en-US"/>
          </a:p>
        </p:txBody>
      </p:sp>
      <p:sp>
        <p:nvSpPr>
          <p:cNvPr id="4" name="Text Placeholder 3"/>
          <p:cNvSpPr>
            <a:spLocks noGrp="1"/>
          </p:cNvSpPr>
          <p:nvPr>
            <p:ph type="body" sz="half" idx="2"/>
          </p:nvPr>
        </p:nvSpPr>
        <p:spPr>
          <a:xfrm>
            <a:off x="2645334" y="9875520"/>
            <a:ext cx="12386547" cy="18295622"/>
          </a:xfrm>
        </p:spPr>
        <p:txBody>
          <a:bodyPr/>
          <a:lstStyle>
            <a:lvl1pPr marL="0" indent="0">
              <a:buNone/>
              <a:defRPr sz="5040"/>
            </a:lvl1pPr>
            <a:lvl2pPr marL="1440180" indent="0">
              <a:buNone/>
              <a:defRPr sz="4410"/>
            </a:lvl2pPr>
            <a:lvl3pPr marL="2880360" indent="0">
              <a:buNone/>
              <a:defRPr sz="3780"/>
            </a:lvl3pPr>
            <a:lvl4pPr marL="4320540" indent="0">
              <a:buNone/>
              <a:defRPr sz="3150"/>
            </a:lvl4pPr>
            <a:lvl5pPr marL="5760720" indent="0">
              <a:buNone/>
              <a:defRPr sz="3150"/>
            </a:lvl5pPr>
            <a:lvl6pPr marL="7200900" indent="0">
              <a:buNone/>
              <a:defRPr sz="3150"/>
            </a:lvl6pPr>
            <a:lvl7pPr marL="8641080" indent="0">
              <a:buNone/>
              <a:defRPr sz="3150"/>
            </a:lvl7pPr>
            <a:lvl8pPr marL="10081260" indent="0">
              <a:buNone/>
              <a:defRPr sz="3150"/>
            </a:lvl8pPr>
            <a:lvl9pPr marL="11521440" indent="0">
              <a:buNone/>
              <a:defRPr sz="31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27649605-C37F-448D-9A42-F6970AA6C629}" type="slidenum">
              <a:rPr lang="en-US" altLang="en-US" smtClean="0"/>
              <a:pPr/>
              <a:t>‹#›</a:t>
            </a:fld>
            <a:endParaRPr lang="en-US" altLang="en-US"/>
          </a:p>
        </p:txBody>
      </p:sp>
    </p:spTree>
    <p:extLst>
      <p:ext uri="{BB962C8B-B14F-4D97-AF65-F5344CB8AC3E}">
        <p14:creationId xmlns="" xmlns:p14="http://schemas.microsoft.com/office/powerpoint/2010/main" val="2509160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0330" y="1752603"/>
            <a:ext cx="33124140" cy="6362702"/>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640330" y="8763000"/>
            <a:ext cx="33124140" cy="208864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640330" y="30510482"/>
            <a:ext cx="8641080" cy="1752600"/>
          </a:xfrm>
          <a:prstGeom prst="rect">
            <a:avLst/>
          </a:prstGeom>
        </p:spPr>
        <p:txBody>
          <a:bodyPr vert="horz" lIns="91440" tIns="45720" rIns="91440" bIns="45720" rtlCol="0" anchor="ctr"/>
          <a:lstStyle>
            <a:lvl1pPr algn="l">
              <a:defRPr sz="378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12721590" y="30510482"/>
            <a:ext cx="12961620" cy="1752600"/>
          </a:xfrm>
          <a:prstGeom prst="rect">
            <a:avLst/>
          </a:prstGeom>
        </p:spPr>
        <p:txBody>
          <a:bodyPr vert="horz" lIns="91440" tIns="45720" rIns="91440" bIns="45720" rtlCol="0" anchor="ctr"/>
          <a:lstStyle>
            <a:lvl1pPr algn="ctr">
              <a:defRPr sz="378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27123390" y="30510482"/>
            <a:ext cx="8641080" cy="1752600"/>
          </a:xfrm>
          <a:prstGeom prst="rect">
            <a:avLst/>
          </a:prstGeom>
        </p:spPr>
        <p:txBody>
          <a:bodyPr vert="horz" lIns="91440" tIns="45720" rIns="91440" bIns="45720" rtlCol="0" anchor="ctr"/>
          <a:lstStyle>
            <a:lvl1pPr algn="r">
              <a:defRPr sz="3780">
                <a:solidFill>
                  <a:schemeClr val="tx1">
                    <a:tint val="75000"/>
                  </a:schemeClr>
                </a:solidFill>
              </a:defRPr>
            </a:lvl1pPr>
          </a:lstStyle>
          <a:p>
            <a:fld id="{2CDBBCDF-4BD4-497E-93B1-C73A24AAD274}" type="slidenum">
              <a:rPr lang="en-US" altLang="en-US" smtClean="0"/>
              <a:pPr/>
              <a:t>‹#›</a:t>
            </a:fld>
            <a:endParaRPr lang="en-US" altLang="en-US"/>
          </a:p>
        </p:txBody>
      </p:sp>
    </p:spTree>
    <p:extLst>
      <p:ext uri="{BB962C8B-B14F-4D97-AF65-F5344CB8AC3E}">
        <p14:creationId xmlns="" xmlns:p14="http://schemas.microsoft.com/office/powerpoint/2010/main" val="2607189089"/>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txStyles>
    <p:titleStyle>
      <a:lvl1pPr algn="l" defTabSz="2880360" rtl="0" eaLnBrk="1" latinLnBrk="0" hangingPunct="1">
        <a:lnSpc>
          <a:spcPct val="90000"/>
        </a:lnSpc>
        <a:spcBef>
          <a:spcPct val="0"/>
        </a:spcBef>
        <a:buNone/>
        <a:defRPr sz="13860" kern="1200">
          <a:solidFill>
            <a:schemeClr val="tx1"/>
          </a:solidFill>
          <a:latin typeface="+mj-lt"/>
          <a:ea typeface="+mj-ea"/>
          <a:cs typeface="+mj-cs"/>
        </a:defRPr>
      </a:lvl1pPr>
    </p:titleStyle>
    <p:bodyStyle>
      <a:lvl1pPr marL="720090" indent="-720090" algn="l" defTabSz="2880360" rtl="0" eaLnBrk="1" latinLnBrk="0" hangingPunct="1">
        <a:lnSpc>
          <a:spcPct val="90000"/>
        </a:lnSpc>
        <a:spcBef>
          <a:spcPts val="3150"/>
        </a:spcBef>
        <a:buFont typeface="Arial" panose="020B0604020202020204" pitchFamily="34" charset="0"/>
        <a:buChar char="•"/>
        <a:defRPr sz="8820" kern="1200">
          <a:solidFill>
            <a:schemeClr val="tx1"/>
          </a:solidFill>
          <a:latin typeface="+mn-lt"/>
          <a:ea typeface="+mn-ea"/>
          <a:cs typeface="+mn-cs"/>
        </a:defRPr>
      </a:lvl1pPr>
      <a:lvl2pPr marL="2160270" indent="-720090" algn="l" defTabSz="2880360" rtl="0" eaLnBrk="1" latinLnBrk="0" hangingPunct="1">
        <a:lnSpc>
          <a:spcPct val="90000"/>
        </a:lnSpc>
        <a:spcBef>
          <a:spcPts val="1575"/>
        </a:spcBef>
        <a:buFont typeface="Arial" panose="020B0604020202020204" pitchFamily="34" charset="0"/>
        <a:buChar char="•"/>
        <a:defRPr sz="7560" kern="1200">
          <a:solidFill>
            <a:schemeClr val="tx1"/>
          </a:solidFill>
          <a:latin typeface="+mn-lt"/>
          <a:ea typeface="+mn-ea"/>
          <a:cs typeface="+mn-cs"/>
        </a:defRPr>
      </a:lvl2pPr>
      <a:lvl3pPr marL="3600450" indent="-720090" algn="l" defTabSz="2880360" rtl="0" eaLnBrk="1" latinLnBrk="0" hangingPunct="1">
        <a:lnSpc>
          <a:spcPct val="90000"/>
        </a:lnSpc>
        <a:spcBef>
          <a:spcPts val="1575"/>
        </a:spcBef>
        <a:buFont typeface="Arial" panose="020B0604020202020204" pitchFamily="34" charset="0"/>
        <a:buChar char="•"/>
        <a:defRPr sz="6300" kern="1200">
          <a:solidFill>
            <a:schemeClr val="tx1"/>
          </a:solidFill>
          <a:latin typeface="+mn-lt"/>
          <a:ea typeface="+mn-ea"/>
          <a:cs typeface="+mn-cs"/>
        </a:defRPr>
      </a:lvl3pPr>
      <a:lvl4pPr marL="504063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4pPr>
      <a:lvl5pPr marL="648081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5pPr>
      <a:lvl6pPr marL="792099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6pPr>
      <a:lvl7pPr marL="936117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7pPr>
      <a:lvl8pPr marL="1080135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8pPr>
      <a:lvl9pPr marL="1224153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9pPr>
    </p:bodyStyle>
    <p:otherStyle>
      <a:defPPr>
        <a:defRPr lang="en-US"/>
      </a:defPPr>
      <a:lvl1pPr marL="0" algn="l" defTabSz="2880360" rtl="0" eaLnBrk="1" latinLnBrk="0" hangingPunct="1">
        <a:defRPr sz="5670" kern="1200">
          <a:solidFill>
            <a:schemeClr val="tx1"/>
          </a:solidFill>
          <a:latin typeface="+mn-lt"/>
          <a:ea typeface="+mn-ea"/>
          <a:cs typeface="+mn-cs"/>
        </a:defRPr>
      </a:lvl1pPr>
      <a:lvl2pPr marL="1440180" algn="l" defTabSz="2880360" rtl="0" eaLnBrk="1" latinLnBrk="0" hangingPunct="1">
        <a:defRPr sz="5670" kern="1200">
          <a:solidFill>
            <a:schemeClr val="tx1"/>
          </a:solidFill>
          <a:latin typeface="+mn-lt"/>
          <a:ea typeface="+mn-ea"/>
          <a:cs typeface="+mn-cs"/>
        </a:defRPr>
      </a:lvl2pPr>
      <a:lvl3pPr marL="2880360" algn="l" defTabSz="2880360" rtl="0" eaLnBrk="1" latinLnBrk="0" hangingPunct="1">
        <a:defRPr sz="5670" kern="1200">
          <a:solidFill>
            <a:schemeClr val="tx1"/>
          </a:solidFill>
          <a:latin typeface="+mn-lt"/>
          <a:ea typeface="+mn-ea"/>
          <a:cs typeface="+mn-cs"/>
        </a:defRPr>
      </a:lvl3pPr>
      <a:lvl4pPr marL="4320540" algn="l" defTabSz="2880360" rtl="0" eaLnBrk="1" latinLnBrk="0" hangingPunct="1">
        <a:defRPr sz="5670" kern="1200">
          <a:solidFill>
            <a:schemeClr val="tx1"/>
          </a:solidFill>
          <a:latin typeface="+mn-lt"/>
          <a:ea typeface="+mn-ea"/>
          <a:cs typeface="+mn-cs"/>
        </a:defRPr>
      </a:lvl4pPr>
      <a:lvl5pPr marL="5760720" algn="l" defTabSz="2880360" rtl="0" eaLnBrk="1" latinLnBrk="0" hangingPunct="1">
        <a:defRPr sz="5670" kern="1200">
          <a:solidFill>
            <a:schemeClr val="tx1"/>
          </a:solidFill>
          <a:latin typeface="+mn-lt"/>
          <a:ea typeface="+mn-ea"/>
          <a:cs typeface="+mn-cs"/>
        </a:defRPr>
      </a:lvl5pPr>
      <a:lvl6pPr marL="7200900" algn="l" defTabSz="2880360" rtl="0" eaLnBrk="1" latinLnBrk="0" hangingPunct="1">
        <a:defRPr sz="5670" kern="1200">
          <a:solidFill>
            <a:schemeClr val="tx1"/>
          </a:solidFill>
          <a:latin typeface="+mn-lt"/>
          <a:ea typeface="+mn-ea"/>
          <a:cs typeface="+mn-cs"/>
        </a:defRPr>
      </a:lvl6pPr>
      <a:lvl7pPr marL="8641080" algn="l" defTabSz="2880360" rtl="0" eaLnBrk="1" latinLnBrk="0" hangingPunct="1">
        <a:defRPr sz="5670" kern="1200">
          <a:solidFill>
            <a:schemeClr val="tx1"/>
          </a:solidFill>
          <a:latin typeface="+mn-lt"/>
          <a:ea typeface="+mn-ea"/>
          <a:cs typeface="+mn-cs"/>
        </a:defRPr>
      </a:lvl7pPr>
      <a:lvl8pPr marL="10081260" algn="l" defTabSz="2880360" rtl="0" eaLnBrk="1" latinLnBrk="0" hangingPunct="1">
        <a:defRPr sz="5670" kern="1200">
          <a:solidFill>
            <a:schemeClr val="tx1"/>
          </a:solidFill>
          <a:latin typeface="+mn-lt"/>
          <a:ea typeface="+mn-ea"/>
          <a:cs typeface="+mn-cs"/>
        </a:defRPr>
      </a:lvl8pPr>
      <a:lvl9pPr marL="11521440" algn="l" defTabSz="2880360" rtl="0" eaLnBrk="1" latinLnBrk="0" hangingPunct="1">
        <a:defRPr sz="56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notaquietlibrary.org/" TargetMode="External"/><Relationship Id="rId7" Type="http://schemas.openxmlformats.org/officeDocument/2006/relationships/image" Target="../media/image3.jpeg"/><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2.jpeg"/><Relationship Id="rId11" Type="http://schemas.openxmlformats.org/officeDocument/2006/relationships/image" Target="../media/image7.png"/><Relationship Id="rId5" Type="http://schemas.openxmlformats.org/officeDocument/2006/relationships/image" Target="../media/image1.jpeg"/><Relationship Id="rId10" Type="http://schemas.openxmlformats.org/officeDocument/2006/relationships/image" Target="../media/image6.png"/><Relationship Id="rId4" Type="http://schemas.openxmlformats.org/officeDocument/2006/relationships/hyperlink" Target="https://www.storyjumper.com/profile/barbaraward960"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AD9BED"/>
            </a:gs>
            <a:gs pos="74000">
              <a:schemeClr val="accent1">
                <a:lumMod val="45000"/>
                <a:lumOff val="55000"/>
              </a:schemeClr>
            </a:gs>
            <a:gs pos="83000">
              <a:schemeClr val="accent1">
                <a:lumMod val="45000"/>
                <a:lumOff val="55000"/>
              </a:schemeClr>
            </a:gs>
            <a:gs pos="100000">
              <a:schemeClr val="accent1">
                <a:lumMod val="30000"/>
                <a:lumOff val="70000"/>
              </a:schemeClr>
            </a:gs>
          </a:gsLst>
          <a:lin ang="10800000" scaled="1"/>
          <a:tileRect/>
        </a:gradFill>
        <a:effectLst/>
      </p:bgPr>
    </p:bg>
    <p:spTree>
      <p:nvGrpSpPr>
        <p:cNvPr id="1" name=""/>
        <p:cNvGrpSpPr/>
        <p:nvPr/>
      </p:nvGrpSpPr>
      <p:grpSpPr>
        <a:xfrm>
          <a:off x="0" y="0"/>
          <a:ext cx="0" cy="0"/>
          <a:chOff x="0" y="0"/>
          <a:chExt cx="0" cy="0"/>
        </a:xfrm>
      </p:grpSpPr>
      <p:sp>
        <p:nvSpPr>
          <p:cNvPr id="2049" name="Rectangle 2048"/>
          <p:cNvSpPr/>
          <p:nvPr/>
        </p:nvSpPr>
        <p:spPr>
          <a:xfrm>
            <a:off x="26943726" y="19641031"/>
            <a:ext cx="10607287" cy="9196367"/>
          </a:xfrm>
          <a:custGeom>
            <a:avLst/>
            <a:gdLst>
              <a:gd name="connsiteX0" fmla="*/ 0 w 10588237"/>
              <a:gd name="connsiteY0" fmla="*/ 0 h 7109526"/>
              <a:gd name="connsiteX1" fmla="*/ 10588237 w 10588237"/>
              <a:gd name="connsiteY1" fmla="*/ 0 h 7109526"/>
              <a:gd name="connsiteX2" fmla="*/ 10588237 w 10588237"/>
              <a:gd name="connsiteY2" fmla="*/ 7109526 h 7109526"/>
              <a:gd name="connsiteX3" fmla="*/ 0 w 10588237"/>
              <a:gd name="connsiteY3" fmla="*/ 7109526 h 7109526"/>
              <a:gd name="connsiteX4" fmla="*/ 0 w 10588237"/>
              <a:gd name="connsiteY4" fmla="*/ 0 h 7109526"/>
              <a:gd name="connsiteX0" fmla="*/ 0 w 10588237"/>
              <a:gd name="connsiteY0" fmla="*/ 0 h 8605817"/>
              <a:gd name="connsiteX1" fmla="*/ 10588237 w 10588237"/>
              <a:gd name="connsiteY1" fmla="*/ 0 h 8605817"/>
              <a:gd name="connsiteX2" fmla="*/ 10588237 w 10588237"/>
              <a:gd name="connsiteY2" fmla="*/ 7109526 h 8605817"/>
              <a:gd name="connsiteX3" fmla="*/ 41564 w 10588237"/>
              <a:gd name="connsiteY3" fmla="*/ 8605817 h 8605817"/>
              <a:gd name="connsiteX4" fmla="*/ 0 w 10588237"/>
              <a:gd name="connsiteY4" fmla="*/ 0 h 8605817"/>
              <a:gd name="connsiteX0" fmla="*/ 0 w 10588237"/>
              <a:gd name="connsiteY0" fmla="*/ 0 h 9329717"/>
              <a:gd name="connsiteX1" fmla="*/ 10588237 w 10588237"/>
              <a:gd name="connsiteY1" fmla="*/ 0 h 9329717"/>
              <a:gd name="connsiteX2" fmla="*/ 10588237 w 10588237"/>
              <a:gd name="connsiteY2" fmla="*/ 7109526 h 9329717"/>
              <a:gd name="connsiteX3" fmla="*/ 41564 w 10588237"/>
              <a:gd name="connsiteY3" fmla="*/ 9329717 h 9329717"/>
              <a:gd name="connsiteX4" fmla="*/ 0 w 10588237"/>
              <a:gd name="connsiteY4" fmla="*/ 0 h 9329717"/>
              <a:gd name="connsiteX0" fmla="*/ 0 w 10588237"/>
              <a:gd name="connsiteY0" fmla="*/ 0 h 9196367"/>
              <a:gd name="connsiteX1" fmla="*/ 10588237 w 10588237"/>
              <a:gd name="connsiteY1" fmla="*/ 0 h 9196367"/>
              <a:gd name="connsiteX2" fmla="*/ 10588237 w 10588237"/>
              <a:gd name="connsiteY2" fmla="*/ 7109526 h 9196367"/>
              <a:gd name="connsiteX3" fmla="*/ 41564 w 10588237"/>
              <a:gd name="connsiteY3" fmla="*/ 9196367 h 9196367"/>
              <a:gd name="connsiteX4" fmla="*/ 0 w 10588237"/>
              <a:gd name="connsiteY4" fmla="*/ 0 h 9196367"/>
              <a:gd name="connsiteX0" fmla="*/ 0 w 10607287"/>
              <a:gd name="connsiteY0" fmla="*/ 0 h 9196367"/>
              <a:gd name="connsiteX1" fmla="*/ 10588237 w 10607287"/>
              <a:gd name="connsiteY1" fmla="*/ 0 h 9196367"/>
              <a:gd name="connsiteX2" fmla="*/ 10607287 w 10607287"/>
              <a:gd name="connsiteY2" fmla="*/ 7681026 h 9196367"/>
              <a:gd name="connsiteX3" fmla="*/ 41564 w 10607287"/>
              <a:gd name="connsiteY3" fmla="*/ 9196367 h 9196367"/>
              <a:gd name="connsiteX4" fmla="*/ 0 w 10607287"/>
              <a:gd name="connsiteY4" fmla="*/ 0 h 91963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607287" h="9196367">
                <a:moveTo>
                  <a:pt x="0" y="0"/>
                </a:moveTo>
                <a:lnTo>
                  <a:pt x="10588237" y="0"/>
                </a:lnTo>
                <a:lnTo>
                  <a:pt x="10607287" y="7681026"/>
                </a:lnTo>
                <a:lnTo>
                  <a:pt x="41564" y="9196367"/>
                </a:lnTo>
                <a:lnTo>
                  <a:pt x="0" y="0"/>
                </a:lnTo>
                <a:close/>
              </a:path>
            </a:pathLst>
          </a:custGeom>
          <a:gradFill>
            <a:gsLst>
              <a:gs pos="0">
                <a:srgbClr val="FFFFFF"/>
              </a:gs>
              <a:gs pos="74000">
                <a:schemeClr val="accent1">
                  <a:lumMod val="45000"/>
                  <a:lumOff val="55000"/>
                </a:schemeClr>
              </a:gs>
              <a:gs pos="83000">
                <a:schemeClr val="accent1">
                  <a:lumMod val="45000"/>
                  <a:lumOff val="55000"/>
                </a:schemeClr>
              </a:gs>
              <a:gs pos="100000">
                <a:schemeClr val="accent1">
                  <a:lumMod val="30000"/>
                  <a:lumOff val="70000"/>
                </a:schemeClr>
              </a:gs>
            </a:gsLst>
            <a:lin ang="108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3541913" y="22751401"/>
            <a:ext cx="12670887" cy="7804799"/>
          </a:xfrm>
          <a:custGeom>
            <a:avLst/>
            <a:gdLst>
              <a:gd name="connsiteX0" fmla="*/ 0 w 12655511"/>
              <a:gd name="connsiteY0" fmla="*/ 0 h 9200428"/>
              <a:gd name="connsiteX1" fmla="*/ 12655511 w 12655511"/>
              <a:gd name="connsiteY1" fmla="*/ 0 h 9200428"/>
              <a:gd name="connsiteX2" fmla="*/ 12655511 w 12655511"/>
              <a:gd name="connsiteY2" fmla="*/ 9200428 h 9200428"/>
              <a:gd name="connsiteX3" fmla="*/ 0 w 12655511"/>
              <a:gd name="connsiteY3" fmla="*/ 9200428 h 9200428"/>
              <a:gd name="connsiteX4" fmla="*/ 0 w 12655511"/>
              <a:gd name="connsiteY4" fmla="*/ 0 h 9200428"/>
              <a:gd name="connsiteX0" fmla="*/ 0 w 12655511"/>
              <a:gd name="connsiteY0" fmla="*/ 0 h 9200428"/>
              <a:gd name="connsiteX1" fmla="*/ 12655511 w 12655511"/>
              <a:gd name="connsiteY1" fmla="*/ 0 h 9200428"/>
              <a:gd name="connsiteX2" fmla="*/ 12655511 w 12655511"/>
              <a:gd name="connsiteY2" fmla="*/ 6041591 h 9200428"/>
              <a:gd name="connsiteX3" fmla="*/ 0 w 12655511"/>
              <a:gd name="connsiteY3" fmla="*/ 9200428 h 9200428"/>
              <a:gd name="connsiteX4" fmla="*/ 0 w 12655511"/>
              <a:gd name="connsiteY4" fmla="*/ 0 h 9200428"/>
              <a:gd name="connsiteX0" fmla="*/ 0 w 12697074"/>
              <a:gd name="connsiteY0" fmla="*/ 0 h 9200428"/>
              <a:gd name="connsiteX1" fmla="*/ 12655511 w 12697074"/>
              <a:gd name="connsiteY1" fmla="*/ 0 h 9200428"/>
              <a:gd name="connsiteX2" fmla="*/ 12697074 w 12697074"/>
              <a:gd name="connsiteY2" fmla="*/ 7662573 h 9200428"/>
              <a:gd name="connsiteX3" fmla="*/ 0 w 12697074"/>
              <a:gd name="connsiteY3" fmla="*/ 9200428 h 9200428"/>
              <a:gd name="connsiteX4" fmla="*/ 0 w 12697074"/>
              <a:gd name="connsiteY4" fmla="*/ 0 h 9200428"/>
              <a:gd name="connsiteX0" fmla="*/ 0 w 12655511"/>
              <a:gd name="connsiteY0" fmla="*/ 0 h 9200428"/>
              <a:gd name="connsiteX1" fmla="*/ 12655511 w 12655511"/>
              <a:gd name="connsiteY1" fmla="*/ 0 h 9200428"/>
              <a:gd name="connsiteX2" fmla="*/ 12655510 w 12655511"/>
              <a:gd name="connsiteY2" fmla="*/ 5501264 h 9200428"/>
              <a:gd name="connsiteX3" fmla="*/ 0 w 12655511"/>
              <a:gd name="connsiteY3" fmla="*/ 9200428 h 9200428"/>
              <a:gd name="connsiteX4" fmla="*/ 0 w 12655511"/>
              <a:gd name="connsiteY4" fmla="*/ 0 h 9200428"/>
              <a:gd name="connsiteX0" fmla="*/ 0 w 12655511"/>
              <a:gd name="connsiteY0" fmla="*/ 0 h 9200428"/>
              <a:gd name="connsiteX1" fmla="*/ 12655511 w 12655511"/>
              <a:gd name="connsiteY1" fmla="*/ 0 h 9200428"/>
              <a:gd name="connsiteX2" fmla="*/ 12655510 w 12655511"/>
              <a:gd name="connsiteY2" fmla="*/ 6396614 h 9200428"/>
              <a:gd name="connsiteX3" fmla="*/ 0 w 12655511"/>
              <a:gd name="connsiteY3" fmla="*/ 9200428 h 9200428"/>
              <a:gd name="connsiteX4" fmla="*/ 0 w 12655511"/>
              <a:gd name="connsiteY4" fmla="*/ 0 h 9200428"/>
              <a:gd name="connsiteX0" fmla="*/ 0 w 12731710"/>
              <a:gd name="connsiteY0" fmla="*/ 0 h 9200428"/>
              <a:gd name="connsiteX1" fmla="*/ 12655511 w 12731710"/>
              <a:gd name="connsiteY1" fmla="*/ 0 h 9200428"/>
              <a:gd name="connsiteX2" fmla="*/ 12731710 w 12731710"/>
              <a:gd name="connsiteY2" fmla="*/ 7406264 h 9200428"/>
              <a:gd name="connsiteX3" fmla="*/ 0 w 12731710"/>
              <a:gd name="connsiteY3" fmla="*/ 9200428 h 9200428"/>
              <a:gd name="connsiteX4" fmla="*/ 0 w 12731710"/>
              <a:gd name="connsiteY4" fmla="*/ 0 h 9200428"/>
              <a:gd name="connsiteX0" fmla="*/ 0 w 12655511"/>
              <a:gd name="connsiteY0" fmla="*/ 0 h 9200428"/>
              <a:gd name="connsiteX1" fmla="*/ 12655511 w 12655511"/>
              <a:gd name="connsiteY1" fmla="*/ 0 h 9200428"/>
              <a:gd name="connsiteX2" fmla="*/ 12655510 w 12655511"/>
              <a:gd name="connsiteY2" fmla="*/ 7055928 h 9200428"/>
              <a:gd name="connsiteX3" fmla="*/ 0 w 12655511"/>
              <a:gd name="connsiteY3" fmla="*/ 9200428 h 9200428"/>
              <a:gd name="connsiteX4" fmla="*/ 0 w 12655511"/>
              <a:gd name="connsiteY4" fmla="*/ 0 h 9200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55511" h="9200428">
                <a:moveTo>
                  <a:pt x="0" y="0"/>
                </a:moveTo>
                <a:lnTo>
                  <a:pt x="12655511" y="0"/>
                </a:lnTo>
                <a:cubicBezTo>
                  <a:pt x="12655511" y="1833755"/>
                  <a:pt x="12655510" y="5222173"/>
                  <a:pt x="12655510" y="7055928"/>
                </a:cubicBezTo>
                <a:lnTo>
                  <a:pt x="0" y="9200428"/>
                </a:lnTo>
                <a:lnTo>
                  <a:pt x="0" y="0"/>
                </a:lnTo>
                <a:close/>
              </a:path>
            </a:pathLst>
          </a:custGeom>
          <a:gradFill>
            <a:gsLst>
              <a:gs pos="0">
                <a:srgbClr val="FFFFFF"/>
              </a:gs>
              <a:gs pos="74000">
                <a:schemeClr val="accent1">
                  <a:lumMod val="45000"/>
                  <a:lumOff val="55000"/>
                </a:schemeClr>
              </a:gs>
              <a:gs pos="83000">
                <a:schemeClr val="accent1">
                  <a:lumMod val="45000"/>
                  <a:lumOff val="55000"/>
                </a:schemeClr>
              </a:gs>
              <a:gs pos="100000">
                <a:schemeClr val="accent1">
                  <a:lumMod val="30000"/>
                  <a:lumOff val="70000"/>
                </a:schemeClr>
              </a:gs>
            </a:gsLst>
            <a:lin ang="108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60603" y="18061636"/>
            <a:ext cx="11887200" cy="14067055"/>
          </a:xfrm>
          <a:prstGeom prst="rect">
            <a:avLst/>
          </a:prstGeom>
          <a:gradFill>
            <a:gsLst>
              <a:gs pos="0">
                <a:srgbClr val="FFFFFF"/>
              </a:gs>
              <a:gs pos="74000">
                <a:schemeClr val="accent1">
                  <a:lumMod val="45000"/>
                  <a:lumOff val="55000"/>
                </a:schemeClr>
              </a:gs>
              <a:gs pos="83000">
                <a:schemeClr val="accent1">
                  <a:lumMod val="45000"/>
                  <a:lumOff val="55000"/>
                </a:schemeClr>
              </a:gs>
              <a:gs pos="100000">
                <a:schemeClr val="accent1">
                  <a:lumMod val="30000"/>
                  <a:lumOff val="70000"/>
                </a:schemeClr>
              </a:gs>
            </a:gsLst>
            <a:lin ang="108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smtClean="0">
              <a:solidFill>
                <a:schemeClr val="tx1"/>
              </a:solidFill>
            </a:endParaRPr>
          </a:p>
        </p:txBody>
      </p:sp>
      <p:sp>
        <p:nvSpPr>
          <p:cNvPr id="2048" name="Rectangle 2047"/>
          <p:cNvSpPr/>
          <p:nvPr/>
        </p:nvSpPr>
        <p:spPr>
          <a:xfrm>
            <a:off x="26860599" y="4453867"/>
            <a:ext cx="10706000" cy="14522515"/>
          </a:xfrm>
          <a:custGeom>
            <a:avLst/>
            <a:gdLst>
              <a:gd name="connsiteX0" fmla="*/ 0 w 10706000"/>
              <a:gd name="connsiteY0" fmla="*/ 0 h 12943096"/>
              <a:gd name="connsiteX1" fmla="*/ 10706000 w 10706000"/>
              <a:gd name="connsiteY1" fmla="*/ 0 h 12943096"/>
              <a:gd name="connsiteX2" fmla="*/ 10706000 w 10706000"/>
              <a:gd name="connsiteY2" fmla="*/ 12943096 h 12943096"/>
              <a:gd name="connsiteX3" fmla="*/ 0 w 10706000"/>
              <a:gd name="connsiteY3" fmla="*/ 12943096 h 12943096"/>
              <a:gd name="connsiteX4" fmla="*/ 0 w 10706000"/>
              <a:gd name="connsiteY4" fmla="*/ 0 h 12943096"/>
              <a:gd name="connsiteX0" fmla="*/ 0 w 10706000"/>
              <a:gd name="connsiteY0" fmla="*/ 1579419 h 14522515"/>
              <a:gd name="connsiteX1" fmla="*/ 10664437 w 10706000"/>
              <a:gd name="connsiteY1" fmla="*/ 0 h 14522515"/>
              <a:gd name="connsiteX2" fmla="*/ 10706000 w 10706000"/>
              <a:gd name="connsiteY2" fmla="*/ 14522515 h 14522515"/>
              <a:gd name="connsiteX3" fmla="*/ 0 w 10706000"/>
              <a:gd name="connsiteY3" fmla="*/ 14522515 h 14522515"/>
              <a:gd name="connsiteX4" fmla="*/ 0 w 10706000"/>
              <a:gd name="connsiteY4" fmla="*/ 1579419 h 14522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06000" h="14522515">
                <a:moveTo>
                  <a:pt x="0" y="1579419"/>
                </a:moveTo>
                <a:lnTo>
                  <a:pt x="10664437" y="0"/>
                </a:lnTo>
                <a:lnTo>
                  <a:pt x="10706000" y="14522515"/>
                </a:lnTo>
                <a:lnTo>
                  <a:pt x="0" y="14522515"/>
                </a:lnTo>
                <a:lnTo>
                  <a:pt x="0" y="1579419"/>
                </a:lnTo>
                <a:close/>
              </a:path>
            </a:pathLst>
          </a:custGeom>
          <a:gradFill>
            <a:gsLst>
              <a:gs pos="0">
                <a:srgbClr val="FFFFFF"/>
              </a:gs>
              <a:gs pos="74000">
                <a:schemeClr val="accent1">
                  <a:lumMod val="45000"/>
                  <a:lumOff val="55000"/>
                </a:schemeClr>
              </a:gs>
              <a:gs pos="83000">
                <a:schemeClr val="accent1">
                  <a:lumMod val="45000"/>
                  <a:lumOff val="55000"/>
                </a:schemeClr>
              </a:gs>
              <a:gs pos="100000">
                <a:schemeClr val="accent1">
                  <a:lumMod val="30000"/>
                  <a:lumOff val="70000"/>
                </a:schemeClr>
              </a:gs>
            </a:gsLst>
            <a:lin ang="108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3434882" y="6172200"/>
            <a:ext cx="12738638" cy="15997310"/>
          </a:xfrm>
          <a:custGeom>
            <a:avLst/>
            <a:gdLst>
              <a:gd name="connsiteX0" fmla="*/ 0 w 12655511"/>
              <a:gd name="connsiteY0" fmla="*/ 0 h 13676608"/>
              <a:gd name="connsiteX1" fmla="*/ 12655511 w 12655511"/>
              <a:gd name="connsiteY1" fmla="*/ 0 h 13676608"/>
              <a:gd name="connsiteX2" fmla="*/ 12655511 w 12655511"/>
              <a:gd name="connsiteY2" fmla="*/ 13676608 h 13676608"/>
              <a:gd name="connsiteX3" fmla="*/ 0 w 12655511"/>
              <a:gd name="connsiteY3" fmla="*/ 13676608 h 13676608"/>
              <a:gd name="connsiteX4" fmla="*/ 0 w 12655511"/>
              <a:gd name="connsiteY4" fmla="*/ 0 h 13676608"/>
              <a:gd name="connsiteX0" fmla="*/ 0 w 12655511"/>
              <a:gd name="connsiteY0" fmla="*/ 0 h 13676608"/>
              <a:gd name="connsiteX1" fmla="*/ 12655511 w 12655511"/>
              <a:gd name="connsiteY1" fmla="*/ 0 h 13676608"/>
              <a:gd name="connsiteX2" fmla="*/ 12655511 w 12655511"/>
              <a:gd name="connsiteY2" fmla="*/ 13676608 h 13676608"/>
              <a:gd name="connsiteX3" fmla="*/ 0 w 12655511"/>
              <a:gd name="connsiteY3" fmla="*/ 13676608 h 13676608"/>
              <a:gd name="connsiteX4" fmla="*/ 0 w 12655511"/>
              <a:gd name="connsiteY4" fmla="*/ 0 h 13676608"/>
              <a:gd name="connsiteX0" fmla="*/ 0 w 12655511"/>
              <a:gd name="connsiteY0" fmla="*/ 1620982 h 15297590"/>
              <a:gd name="connsiteX1" fmla="*/ 12655511 w 12655511"/>
              <a:gd name="connsiteY1" fmla="*/ 0 h 15297590"/>
              <a:gd name="connsiteX2" fmla="*/ 12655511 w 12655511"/>
              <a:gd name="connsiteY2" fmla="*/ 15297590 h 15297590"/>
              <a:gd name="connsiteX3" fmla="*/ 0 w 12655511"/>
              <a:gd name="connsiteY3" fmla="*/ 15297590 h 15297590"/>
              <a:gd name="connsiteX4" fmla="*/ 0 w 12655511"/>
              <a:gd name="connsiteY4" fmla="*/ 1620982 h 15297590"/>
              <a:gd name="connsiteX0" fmla="*/ 0 w 12655511"/>
              <a:gd name="connsiteY0" fmla="*/ 1454727 h 15131335"/>
              <a:gd name="connsiteX1" fmla="*/ 12613948 w 12655511"/>
              <a:gd name="connsiteY1" fmla="*/ 0 h 15131335"/>
              <a:gd name="connsiteX2" fmla="*/ 12655511 w 12655511"/>
              <a:gd name="connsiteY2" fmla="*/ 15131335 h 15131335"/>
              <a:gd name="connsiteX3" fmla="*/ 0 w 12655511"/>
              <a:gd name="connsiteY3" fmla="*/ 15131335 h 15131335"/>
              <a:gd name="connsiteX4" fmla="*/ 0 w 12655511"/>
              <a:gd name="connsiteY4" fmla="*/ 1454727 h 15131335"/>
              <a:gd name="connsiteX0" fmla="*/ 0 w 12738638"/>
              <a:gd name="connsiteY0" fmla="*/ 1039091 h 15131335"/>
              <a:gd name="connsiteX1" fmla="*/ 12697075 w 12738638"/>
              <a:gd name="connsiteY1" fmla="*/ 0 h 15131335"/>
              <a:gd name="connsiteX2" fmla="*/ 12738638 w 12738638"/>
              <a:gd name="connsiteY2" fmla="*/ 15131335 h 15131335"/>
              <a:gd name="connsiteX3" fmla="*/ 83127 w 12738638"/>
              <a:gd name="connsiteY3" fmla="*/ 15131335 h 15131335"/>
              <a:gd name="connsiteX4" fmla="*/ 0 w 12738638"/>
              <a:gd name="connsiteY4" fmla="*/ 1039091 h 15131335"/>
              <a:gd name="connsiteX0" fmla="*/ 0 w 12738638"/>
              <a:gd name="connsiteY0" fmla="*/ 1870364 h 15962608"/>
              <a:gd name="connsiteX1" fmla="*/ 12655512 w 12738638"/>
              <a:gd name="connsiteY1" fmla="*/ 0 h 15962608"/>
              <a:gd name="connsiteX2" fmla="*/ 12738638 w 12738638"/>
              <a:gd name="connsiteY2" fmla="*/ 15962608 h 15962608"/>
              <a:gd name="connsiteX3" fmla="*/ 83127 w 12738638"/>
              <a:gd name="connsiteY3" fmla="*/ 15962608 h 15962608"/>
              <a:gd name="connsiteX4" fmla="*/ 0 w 12738638"/>
              <a:gd name="connsiteY4" fmla="*/ 1870364 h 15962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38638" h="15962608">
                <a:moveTo>
                  <a:pt x="0" y="1870364"/>
                </a:moveTo>
                <a:lnTo>
                  <a:pt x="12655512" y="0"/>
                </a:lnTo>
                <a:lnTo>
                  <a:pt x="12738638" y="15962608"/>
                </a:lnTo>
                <a:lnTo>
                  <a:pt x="83127" y="15962608"/>
                </a:lnTo>
                <a:lnTo>
                  <a:pt x="0" y="1870364"/>
                </a:lnTo>
                <a:close/>
              </a:path>
            </a:pathLst>
          </a:custGeom>
          <a:gradFill>
            <a:gsLst>
              <a:gs pos="0">
                <a:srgbClr val="FFFFFF"/>
              </a:gs>
              <a:gs pos="74000">
                <a:schemeClr val="accent1">
                  <a:lumMod val="45000"/>
                  <a:lumOff val="55000"/>
                </a:schemeClr>
              </a:gs>
              <a:gs pos="83000">
                <a:schemeClr val="accent1">
                  <a:lumMod val="45000"/>
                  <a:lumOff val="55000"/>
                </a:schemeClr>
              </a:gs>
              <a:gs pos="100000">
                <a:schemeClr val="accent1">
                  <a:lumMod val="30000"/>
                  <a:lumOff val="70000"/>
                </a:schemeClr>
              </a:gs>
            </a:gsLst>
            <a:lin ang="108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860603" y="8125691"/>
            <a:ext cx="11887200" cy="9164392"/>
          </a:xfrm>
          <a:custGeom>
            <a:avLst/>
            <a:gdLst>
              <a:gd name="connsiteX0" fmla="*/ 0 w 11887200"/>
              <a:gd name="connsiteY0" fmla="*/ 0 h 7460283"/>
              <a:gd name="connsiteX1" fmla="*/ 11887200 w 11887200"/>
              <a:gd name="connsiteY1" fmla="*/ 0 h 7460283"/>
              <a:gd name="connsiteX2" fmla="*/ 11887200 w 11887200"/>
              <a:gd name="connsiteY2" fmla="*/ 7460283 h 7460283"/>
              <a:gd name="connsiteX3" fmla="*/ 0 w 11887200"/>
              <a:gd name="connsiteY3" fmla="*/ 7460283 h 7460283"/>
              <a:gd name="connsiteX4" fmla="*/ 0 w 11887200"/>
              <a:gd name="connsiteY4" fmla="*/ 0 h 7460283"/>
              <a:gd name="connsiteX0" fmla="*/ 0 w 11887200"/>
              <a:gd name="connsiteY0" fmla="*/ 1371600 h 8831883"/>
              <a:gd name="connsiteX1" fmla="*/ 11887200 w 11887200"/>
              <a:gd name="connsiteY1" fmla="*/ 0 h 8831883"/>
              <a:gd name="connsiteX2" fmla="*/ 11887200 w 11887200"/>
              <a:gd name="connsiteY2" fmla="*/ 8831883 h 8831883"/>
              <a:gd name="connsiteX3" fmla="*/ 0 w 11887200"/>
              <a:gd name="connsiteY3" fmla="*/ 8831883 h 8831883"/>
              <a:gd name="connsiteX4" fmla="*/ 0 w 11887200"/>
              <a:gd name="connsiteY4" fmla="*/ 1371600 h 8831883"/>
              <a:gd name="connsiteX0" fmla="*/ 0 w 11887200"/>
              <a:gd name="connsiteY0" fmla="*/ 1620982 h 9081265"/>
              <a:gd name="connsiteX1" fmla="*/ 11887200 w 11887200"/>
              <a:gd name="connsiteY1" fmla="*/ 0 h 9081265"/>
              <a:gd name="connsiteX2" fmla="*/ 11887200 w 11887200"/>
              <a:gd name="connsiteY2" fmla="*/ 9081265 h 9081265"/>
              <a:gd name="connsiteX3" fmla="*/ 0 w 11887200"/>
              <a:gd name="connsiteY3" fmla="*/ 9081265 h 9081265"/>
              <a:gd name="connsiteX4" fmla="*/ 0 w 11887200"/>
              <a:gd name="connsiteY4" fmla="*/ 1620982 h 9081265"/>
              <a:gd name="connsiteX0" fmla="*/ 0 w 11887200"/>
              <a:gd name="connsiteY0" fmla="*/ 1704109 h 9164392"/>
              <a:gd name="connsiteX1" fmla="*/ 11887200 w 11887200"/>
              <a:gd name="connsiteY1" fmla="*/ 0 h 9164392"/>
              <a:gd name="connsiteX2" fmla="*/ 11887200 w 11887200"/>
              <a:gd name="connsiteY2" fmla="*/ 9164392 h 9164392"/>
              <a:gd name="connsiteX3" fmla="*/ 0 w 11887200"/>
              <a:gd name="connsiteY3" fmla="*/ 9164392 h 9164392"/>
              <a:gd name="connsiteX4" fmla="*/ 0 w 11887200"/>
              <a:gd name="connsiteY4" fmla="*/ 1704109 h 9164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87200" h="9164392">
                <a:moveTo>
                  <a:pt x="0" y="1704109"/>
                </a:moveTo>
                <a:lnTo>
                  <a:pt x="11887200" y="0"/>
                </a:lnTo>
                <a:lnTo>
                  <a:pt x="11887200" y="9164392"/>
                </a:lnTo>
                <a:lnTo>
                  <a:pt x="0" y="9164392"/>
                </a:lnTo>
                <a:lnTo>
                  <a:pt x="0" y="1704109"/>
                </a:lnTo>
                <a:close/>
              </a:path>
            </a:pathLst>
          </a:custGeom>
          <a:gradFill>
            <a:gsLst>
              <a:gs pos="0">
                <a:srgbClr val="FFFFFF"/>
              </a:gs>
              <a:gs pos="74000">
                <a:schemeClr val="accent1">
                  <a:lumMod val="45000"/>
                  <a:lumOff val="55000"/>
                </a:schemeClr>
              </a:gs>
              <a:gs pos="83000">
                <a:schemeClr val="accent1">
                  <a:lumMod val="45000"/>
                  <a:lumOff val="55000"/>
                </a:schemeClr>
              </a:gs>
              <a:gs pos="100000">
                <a:schemeClr val="accent1">
                  <a:lumMod val="30000"/>
                  <a:lumOff val="70000"/>
                </a:schemeClr>
              </a:gs>
            </a:gsLst>
            <a:lin ang="108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860602" y="838200"/>
            <a:ext cx="36705997" cy="8229600"/>
          </a:xfrm>
          <a:custGeom>
            <a:avLst/>
            <a:gdLst>
              <a:gd name="connsiteX0" fmla="*/ 0 w 36705997"/>
              <a:gd name="connsiteY0" fmla="*/ 0 h 8229600"/>
              <a:gd name="connsiteX1" fmla="*/ 36705997 w 36705997"/>
              <a:gd name="connsiteY1" fmla="*/ 0 h 8229600"/>
              <a:gd name="connsiteX2" fmla="*/ 36705997 w 36705997"/>
              <a:gd name="connsiteY2" fmla="*/ 8229600 h 8229600"/>
              <a:gd name="connsiteX3" fmla="*/ 0 w 36705997"/>
              <a:gd name="connsiteY3" fmla="*/ 8229600 h 8229600"/>
              <a:gd name="connsiteX4" fmla="*/ 0 w 36705997"/>
              <a:gd name="connsiteY4" fmla="*/ 0 h 8229600"/>
              <a:gd name="connsiteX0" fmla="*/ 0 w 36705997"/>
              <a:gd name="connsiteY0" fmla="*/ 0 h 8229600"/>
              <a:gd name="connsiteX1" fmla="*/ 36705997 w 36705997"/>
              <a:gd name="connsiteY1" fmla="*/ 0 h 8229600"/>
              <a:gd name="connsiteX2" fmla="*/ 36622868 w 36705997"/>
              <a:gd name="connsiteY2" fmla="*/ 3823855 h 8229600"/>
              <a:gd name="connsiteX3" fmla="*/ 0 w 36705997"/>
              <a:gd name="connsiteY3" fmla="*/ 8229600 h 8229600"/>
              <a:gd name="connsiteX4" fmla="*/ 0 w 36705997"/>
              <a:gd name="connsiteY4" fmla="*/ 0 h 8229600"/>
              <a:gd name="connsiteX0" fmla="*/ 0 w 36705997"/>
              <a:gd name="connsiteY0" fmla="*/ 0 h 8229600"/>
              <a:gd name="connsiteX1" fmla="*/ 36705997 w 36705997"/>
              <a:gd name="connsiteY1" fmla="*/ 0 h 8229600"/>
              <a:gd name="connsiteX2" fmla="*/ 36581304 w 36705997"/>
              <a:gd name="connsiteY2" fmla="*/ 2951018 h 8229600"/>
              <a:gd name="connsiteX3" fmla="*/ 0 w 36705997"/>
              <a:gd name="connsiteY3" fmla="*/ 8229600 h 8229600"/>
              <a:gd name="connsiteX4" fmla="*/ 0 w 36705997"/>
              <a:gd name="connsiteY4" fmla="*/ 0 h 8229600"/>
              <a:gd name="connsiteX0" fmla="*/ 0 w 36705997"/>
              <a:gd name="connsiteY0" fmla="*/ 0 h 8229600"/>
              <a:gd name="connsiteX1" fmla="*/ 36705997 w 36705997"/>
              <a:gd name="connsiteY1" fmla="*/ 0 h 8229600"/>
              <a:gd name="connsiteX2" fmla="*/ 36705995 w 36705997"/>
              <a:gd name="connsiteY2" fmla="*/ 2951018 h 8229600"/>
              <a:gd name="connsiteX3" fmla="*/ 0 w 36705997"/>
              <a:gd name="connsiteY3" fmla="*/ 8229600 h 8229600"/>
              <a:gd name="connsiteX4" fmla="*/ 0 w 36705997"/>
              <a:gd name="connsiteY4" fmla="*/ 0 h 8229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705997" h="8229600">
                <a:moveTo>
                  <a:pt x="0" y="0"/>
                </a:moveTo>
                <a:lnTo>
                  <a:pt x="36705997" y="0"/>
                </a:lnTo>
                <a:cubicBezTo>
                  <a:pt x="36705996" y="983673"/>
                  <a:pt x="36705996" y="1967345"/>
                  <a:pt x="36705995" y="2951018"/>
                </a:cubicBezTo>
                <a:lnTo>
                  <a:pt x="0" y="8229600"/>
                </a:lnTo>
                <a:lnTo>
                  <a:pt x="0" y="0"/>
                </a:lnTo>
                <a:close/>
              </a:path>
            </a:pathLst>
          </a:custGeom>
          <a:gradFill>
            <a:gsLst>
              <a:gs pos="0">
                <a:srgbClr val="FFFFFF"/>
              </a:gs>
              <a:gs pos="74000">
                <a:schemeClr val="accent1">
                  <a:lumMod val="45000"/>
                  <a:lumOff val="55000"/>
                </a:schemeClr>
              </a:gs>
              <a:gs pos="83000">
                <a:schemeClr val="accent1">
                  <a:lumMod val="45000"/>
                  <a:lumOff val="55000"/>
                </a:schemeClr>
              </a:gs>
              <a:gs pos="100000">
                <a:schemeClr val="accent1">
                  <a:lumMod val="30000"/>
                  <a:lumOff val="70000"/>
                </a:schemeClr>
              </a:gs>
            </a:gsLst>
            <a:lin ang="10800000" scaled="1"/>
          </a:gradFill>
          <a:ln>
            <a:solidFill>
              <a:srgbClr val="6AAE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4" name="Rectangle 2"/>
          <p:cNvSpPr>
            <a:spLocks noGrp="1" noChangeArrowheads="1"/>
          </p:cNvSpPr>
          <p:nvPr>
            <p:ph type="title"/>
          </p:nvPr>
        </p:nvSpPr>
        <p:spPr>
          <a:xfrm>
            <a:off x="1700022" y="1370998"/>
            <a:ext cx="21007578" cy="4836440"/>
          </a:xfrm>
          <a:effectLst/>
        </p:spPr>
        <p:txBody>
          <a:bodyPr>
            <a:normAutofit/>
          </a:bodyPr>
          <a:lstStyle/>
          <a:p>
            <a:pPr>
              <a:lnSpc>
                <a:spcPct val="85000"/>
              </a:lnSpc>
              <a:defRPr/>
            </a:pPr>
            <a:r>
              <a:rPr lang="en-US" altLang="en-US" sz="13800" b="1" dirty="0" smtClean="0">
                <a:effectLst>
                  <a:glow rad="228600">
                    <a:srgbClr val="CC99FF">
                      <a:alpha val="40000"/>
                    </a:srgbClr>
                  </a:glow>
                  <a:outerShdw blurRad="38100" dist="38100" dir="2700000" algn="tl">
                    <a:srgbClr val="000000">
                      <a:alpha val="43137"/>
                    </a:srgbClr>
                  </a:outerShdw>
                </a:effectLst>
                <a:latin typeface="Aharoni" panose="02010803020104030203" pitchFamily="2" charset="-79"/>
                <a:cs typeface="Aharoni" panose="02010803020104030203" pitchFamily="2" charset="-79"/>
              </a:rPr>
              <a:t>The Best of Friends</a:t>
            </a:r>
            <a:r>
              <a:rPr lang="en-US" altLang="en-US" sz="13800" b="1" dirty="0" smtClean="0">
                <a:solidFill>
                  <a:schemeClr val="tx1"/>
                </a:solidFill>
                <a:effectLst>
                  <a:glow rad="228600">
                    <a:schemeClr val="accent1">
                      <a:satMod val="175000"/>
                      <a:alpha val="40000"/>
                    </a:schemeClr>
                  </a:glow>
                  <a:outerShdw blurRad="38100" dist="38100" dir="2700000" algn="tl">
                    <a:srgbClr val="000000">
                      <a:alpha val="43137"/>
                    </a:srgbClr>
                  </a:outerShdw>
                </a:effectLst>
                <a:cs typeface="Times New Roman" pitchFamily="18" charset="0"/>
              </a:rPr>
              <a:t/>
            </a:r>
            <a:br>
              <a:rPr lang="en-US" altLang="en-US" sz="13800" b="1" dirty="0" smtClean="0">
                <a:solidFill>
                  <a:schemeClr val="tx1"/>
                </a:solidFill>
                <a:effectLst>
                  <a:glow rad="228600">
                    <a:schemeClr val="accent1">
                      <a:satMod val="175000"/>
                      <a:alpha val="40000"/>
                    </a:schemeClr>
                  </a:glow>
                  <a:outerShdw blurRad="38100" dist="38100" dir="2700000" algn="tl">
                    <a:srgbClr val="000000">
                      <a:alpha val="43137"/>
                    </a:srgbClr>
                  </a:outerShdw>
                </a:effectLst>
                <a:cs typeface="Times New Roman" pitchFamily="18" charset="0"/>
              </a:rPr>
            </a:br>
            <a:r>
              <a:rPr lang="en-US" altLang="en-US" sz="7200" b="1" i="1" dirty="0" smtClean="0">
                <a:solidFill>
                  <a:schemeClr val="tx1"/>
                </a:solidFill>
                <a:effectLst>
                  <a:outerShdw blurRad="38100" dist="38100" dir="2700000" algn="tl">
                    <a:srgbClr val="000000">
                      <a:alpha val="43137"/>
                    </a:srgbClr>
                  </a:outerShdw>
                </a:effectLst>
                <a:cs typeface="Times New Roman" pitchFamily="18" charset="0"/>
              </a:rPr>
              <a:t>Barbara Ward</a:t>
            </a:r>
            <a:r>
              <a:rPr lang="en-US" altLang="en-US" sz="7200" b="1" i="1" dirty="0">
                <a:solidFill>
                  <a:schemeClr val="tx1"/>
                </a:solidFill>
                <a:effectLst>
                  <a:outerShdw blurRad="38100" dist="38100" dir="2700000" algn="tl">
                    <a:srgbClr val="000000">
                      <a:alpha val="43137"/>
                    </a:srgbClr>
                  </a:outerShdw>
                </a:effectLst>
                <a:cs typeface="Times New Roman" pitchFamily="18" charset="0"/>
              </a:rPr>
              <a:t/>
            </a:r>
            <a:br>
              <a:rPr lang="en-US" altLang="en-US" sz="7200" b="1" i="1" dirty="0">
                <a:solidFill>
                  <a:schemeClr val="tx1"/>
                </a:solidFill>
                <a:effectLst>
                  <a:outerShdw blurRad="38100" dist="38100" dir="2700000" algn="tl">
                    <a:srgbClr val="000000">
                      <a:alpha val="43137"/>
                    </a:srgbClr>
                  </a:outerShdw>
                </a:effectLst>
                <a:cs typeface="Times New Roman" pitchFamily="18" charset="0"/>
              </a:rPr>
            </a:br>
            <a:r>
              <a:rPr lang="en-US" altLang="en-US" sz="7200" b="1" i="1" dirty="0" smtClean="0">
                <a:solidFill>
                  <a:schemeClr val="tx1"/>
                </a:solidFill>
                <a:effectLst>
                  <a:outerShdw blurRad="38100" dist="38100" dir="2700000" algn="tl">
                    <a:srgbClr val="000000">
                      <a:alpha val="43137"/>
                    </a:srgbClr>
                  </a:outerShdw>
                </a:effectLst>
                <a:cs typeface="Times New Roman" pitchFamily="18" charset="0"/>
              </a:rPr>
              <a:t>UF200- Civic and Ethical Foundations- Dr. Sass</a:t>
            </a:r>
          </a:p>
        </p:txBody>
      </p:sp>
      <p:sp>
        <p:nvSpPr>
          <p:cNvPr id="2051" name="Text Box 189"/>
          <p:cNvSpPr txBox="1">
            <a:spLocks noChangeArrowheads="1"/>
          </p:cNvSpPr>
          <p:nvPr/>
        </p:nvSpPr>
        <p:spPr bwMode="auto">
          <a:xfrm>
            <a:off x="14782800" y="22928263"/>
            <a:ext cx="4767263" cy="3508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3508" tIns="36754" rIns="73508" bIns="36754">
            <a:spAutoFit/>
          </a:bodyPr>
          <a:lstStyle>
            <a:lvl1pPr defTabSz="733425" eaLnBrk="0" hangingPunct="0">
              <a:spcBef>
                <a:spcPct val="20000"/>
              </a:spcBef>
              <a:buChar char="•"/>
              <a:defRPr sz="14600">
                <a:solidFill>
                  <a:schemeClr val="tx1"/>
                </a:solidFill>
                <a:latin typeface="Arial" panose="020B0604020202020204" pitchFamily="34" charset="0"/>
                <a:ea typeface="MS PGothic" panose="020B0600070205080204" pitchFamily="34" charset="-128"/>
              </a:defRPr>
            </a:lvl1pPr>
            <a:lvl2pPr marL="742950" indent="-285750" defTabSz="733425" eaLnBrk="0" hangingPunct="0">
              <a:spcBef>
                <a:spcPct val="20000"/>
              </a:spcBef>
              <a:buChar char="–"/>
              <a:defRPr sz="12800">
                <a:solidFill>
                  <a:schemeClr val="tx1"/>
                </a:solidFill>
                <a:latin typeface="Arial" panose="020B0604020202020204" pitchFamily="34" charset="0"/>
                <a:ea typeface="MS PGothic" panose="020B0600070205080204" pitchFamily="34" charset="-128"/>
              </a:defRPr>
            </a:lvl2pPr>
            <a:lvl3pPr marL="1143000" indent="-228600" defTabSz="733425" eaLnBrk="0" hangingPunct="0">
              <a:spcBef>
                <a:spcPct val="20000"/>
              </a:spcBef>
              <a:buChar char="•"/>
              <a:defRPr sz="11000">
                <a:solidFill>
                  <a:schemeClr val="tx1"/>
                </a:solidFill>
                <a:latin typeface="Arial" panose="020B0604020202020204" pitchFamily="34" charset="0"/>
                <a:ea typeface="MS PGothic" panose="020B0600070205080204" pitchFamily="34" charset="-128"/>
              </a:defRPr>
            </a:lvl3pPr>
            <a:lvl4pPr marL="1600200" indent="-228600" defTabSz="733425"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4pPr>
            <a:lvl5pPr marL="2057400" indent="-228600" defTabSz="733425"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5pPr>
            <a:lvl6pPr marL="2514600" indent="-228600" defTabSz="733425"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6pPr>
            <a:lvl7pPr marL="2971800" indent="-228600" defTabSz="733425"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7pPr>
            <a:lvl8pPr marL="3429000" indent="-228600" defTabSz="733425"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8pPr>
            <a:lvl9pPr marL="3886200" indent="-228600" defTabSz="733425"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endParaRPr lang="en-US" altLang="en-US" sz="1800">
              <a:latin typeface="Times New Roman" panose="02020603050405020304" pitchFamily="18" charset="0"/>
            </a:endParaRPr>
          </a:p>
        </p:txBody>
      </p:sp>
      <p:sp>
        <p:nvSpPr>
          <p:cNvPr id="2052" name="Text Box 1813"/>
          <p:cNvSpPr txBox="1">
            <a:spLocks noChangeArrowheads="1"/>
          </p:cNvSpPr>
          <p:nvPr/>
        </p:nvSpPr>
        <p:spPr bwMode="auto">
          <a:xfrm>
            <a:off x="27989213" y="10714038"/>
            <a:ext cx="5233987" cy="3508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3508" tIns="36754" rIns="73508" bIns="36754">
            <a:spAutoFit/>
          </a:bodyPr>
          <a:lstStyle>
            <a:lvl1pPr defTabSz="733425" eaLnBrk="0" hangingPunct="0">
              <a:spcBef>
                <a:spcPct val="20000"/>
              </a:spcBef>
              <a:buChar char="•"/>
              <a:defRPr sz="14600">
                <a:solidFill>
                  <a:schemeClr val="tx1"/>
                </a:solidFill>
                <a:latin typeface="Arial" panose="020B0604020202020204" pitchFamily="34" charset="0"/>
                <a:ea typeface="MS PGothic" panose="020B0600070205080204" pitchFamily="34" charset="-128"/>
              </a:defRPr>
            </a:lvl1pPr>
            <a:lvl2pPr marL="742950" indent="-285750" defTabSz="733425" eaLnBrk="0" hangingPunct="0">
              <a:spcBef>
                <a:spcPct val="20000"/>
              </a:spcBef>
              <a:buChar char="–"/>
              <a:defRPr sz="12800">
                <a:solidFill>
                  <a:schemeClr val="tx1"/>
                </a:solidFill>
                <a:latin typeface="Arial" panose="020B0604020202020204" pitchFamily="34" charset="0"/>
                <a:ea typeface="MS PGothic" panose="020B0600070205080204" pitchFamily="34" charset="-128"/>
              </a:defRPr>
            </a:lvl2pPr>
            <a:lvl3pPr marL="1143000" indent="-228600" defTabSz="733425" eaLnBrk="0" hangingPunct="0">
              <a:spcBef>
                <a:spcPct val="20000"/>
              </a:spcBef>
              <a:buChar char="•"/>
              <a:defRPr sz="11000">
                <a:solidFill>
                  <a:schemeClr val="tx1"/>
                </a:solidFill>
                <a:latin typeface="Arial" panose="020B0604020202020204" pitchFamily="34" charset="0"/>
                <a:ea typeface="MS PGothic" panose="020B0600070205080204" pitchFamily="34" charset="-128"/>
              </a:defRPr>
            </a:lvl3pPr>
            <a:lvl4pPr marL="1600200" indent="-228600" defTabSz="733425"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4pPr>
            <a:lvl5pPr marL="2057400" indent="-228600" defTabSz="733425"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5pPr>
            <a:lvl6pPr marL="2514600" indent="-228600" defTabSz="733425"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6pPr>
            <a:lvl7pPr marL="2971800" indent="-228600" defTabSz="733425"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7pPr>
            <a:lvl8pPr marL="3429000" indent="-228600" defTabSz="733425"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8pPr>
            <a:lvl9pPr marL="3886200" indent="-228600" defTabSz="733425"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endParaRPr lang="en-US" altLang="en-US" sz="1800">
              <a:latin typeface="Times New Roman" panose="02020603050405020304" pitchFamily="18" charset="0"/>
            </a:endParaRPr>
          </a:p>
        </p:txBody>
      </p:sp>
      <p:sp>
        <p:nvSpPr>
          <p:cNvPr id="2053" name="Text Box 1992"/>
          <p:cNvSpPr txBox="1">
            <a:spLocks noChangeArrowheads="1"/>
          </p:cNvSpPr>
          <p:nvPr/>
        </p:nvSpPr>
        <p:spPr bwMode="auto">
          <a:xfrm>
            <a:off x="1295400" y="18364200"/>
            <a:ext cx="10972800" cy="13240548"/>
          </a:xfrm>
          <a:prstGeom prst="rect">
            <a:avLst/>
          </a:prstGeom>
          <a:noFill/>
          <a:ln>
            <a:noFill/>
          </a:ln>
          <a:extLst/>
        </p:spPr>
        <p:txBody>
          <a:bodyPr wrap="square" lIns="457200" rIns="457200">
            <a:spAutoFit/>
          </a:bodyPr>
          <a:lstStyle>
            <a:lvl1pPr defTabSz="735013" eaLnBrk="0" hangingPunct="0">
              <a:spcBef>
                <a:spcPct val="20000"/>
              </a:spcBef>
              <a:buChar char="•"/>
              <a:defRPr sz="14600">
                <a:solidFill>
                  <a:schemeClr val="tx1"/>
                </a:solidFill>
                <a:latin typeface="Arial" panose="020B0604020202020204" pitchFamily="34" charset="0"/>
                <a:ea typeface="MS PGothic" panose="020B0600070205080204" pitchFamily="34" charset="-128"/>
              </a:defRPr>
            </a:lvl1pPr>
            <a:lvl2pPr marL="742950" indent="-285750" defTabSz="735013" eaLnBrk="0" hangingPunct="0">
              <a:spcBef>
                <a:spcPct val="20000"/>
              </a:spcBef>
              <a:buChar char="–"/>
              <a:defRPr sz="12800">
                <a:solidFill>
                  <a:schemeClr val="tx1"/>
                </a:solidFill>
                <a:latin typeface="Arial" panose="020B0604020202020204" pitchFamily="34" charset="0"/>
                <a:ea typeface="MS PGothic" panose="020B0600070205080204" pitchFamily="34" charset="-128"/>
              </a:defRPr>
            </a:lvl2pPr>
            <a:lvl3pPr marL="1143000" indent="-228600" defTabSz="735013" eaLnBrk="0" hangingPunct="0">
              <a:spcBef>
                <a:spcPct val="20000"/>
              </a:spcBef>
              <a:buChar char="•"/>
              <a:defRPr sz="11000">
                <a:solidFill>
                  <a:schemeClr val="tx1"/>
                </a:solidFill>
                <a:latin typeface="Arial" panose="020B0604020202020204" pitchFamily="34" charset="0"/>
                <a:ea typeface="MS PGothic" panose="020B0600070205080204" pitchFamily="34" charset="-128"/>
              </a:defRPr>
            </a:lvl3pPr>
            <a:lvl4pPr marL="16002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4pPr>
            <a:lvl5pPr marL="20574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5pPr>
            <a:lvl6pPr marL="25146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6pPr>
            <a:lvl7pPr marL="29718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7pPr>
            <a:lvl8pPr marL="34290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8pPr>
            <a:lvl9pPr marL="38862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4800" b="1" dirty="0">
                <a:latin typeface="Segoe UI" panose="020B0502040204020203" pitchFamily="34" charset="0"/>
                <a:cs typeface="Segoe UI" panose="020B0502040204020203" pitchFamily="34" charset="0"/>
              </a:rPr>
              <a:t>Course Concepts:</a:t>
            </a:r>
          </a:p>
          <a:p>
            <a:pPr eaLnBrk="1" hangingPunct="1">
              <a:spcBef>
                <a:spcPct val="0"/>
              </a:spcBef>
              <a:buFontTx/>
              <a:buNone/>
            </a:pPr>
            <a:endParaRPr lang="en-US" altLang="en-US" sz="3200" b="1" dirty="0">
              <a:latin typeface="Segoe UI" panose="020B0502040204020203" pitchFamily="34" charset="0"/>
              <a:cs typeface="Segoe UI" panose="020B0502040204020203" pitchFamily="34" charset="0"/>
            </a:endParaRPr>
          </a:p>
          <a:p>
            <a:pPr eaLnBrk="1" hangingPunct="1">
              <a:spcBef>
                <a:spcPct val="0"/>
              </a:spcBef>
              <a:buFontTx/>
              <a:buNone/>
            </a:pPr>
            <a:r>
              <a:rPr lang="en-US" altLang="en-US" sz="3200" i="1" dirty="0">
                <a:latin typeface="Segoe UI" panose="020B0502040204020203" pitchFamily="34" charset="0"/>
                <a:cs typeface="Segoe UI" panose="020B0502040204020203" pitchFamily="34" charset="0"/>
              </a:rPr>
              <a:t>What course concepts have you applied to your service learning experience</a:t>
            </a:r>
            <a:r>
              <a:rPr lang="en-US" altLang="en-US" sz="3200" i="1" dirty="0" smtClean="0">
                <a:latin typeface="Segoe UI" panose="020B0502040204020203" pitchFamily="34" charset="0"/>
                <a:cs typeface="Segoe UI" panose="020B0502040204020203" pitchFamily="34" charset="0"/>
              </a:rPr>
              <a:t>?  I would say through this course material, I try to not be so quick to judge, to show empathy to people, and to care about my community.</a:t>
            </a:r>
            <a:endParaRPr lang="en-US" altLang="en-US" sz="3200" i="1" dirty="0">
              <a:latin typeface="Segoe UI" panose="020B0502040204020203" pitchFamily="34" charset="0"/>
              <a:cs typeface="Segoe UI" panose="020B0502040204020203" pitchFamily="34" charset="0"/>
            </a:endParaRPr>
          </a:p>
          <a:p>
            <a:pPr eaLnBrk="1" hangingPunct="1">
              <a:spcBef>
                <a:spcPct val="0"/>
              </a:spcBef>
              <a:buFontTx/>
              <a:buNone/>
            </a:pPr>
            <a:endParaRPr lang="en-US" altLang="en-US" sz="3200" i="1" dirty="0">
              <a:latin typeface="Segoe UI" panose="020B0502040204020203" pitchFamily="34" charset="0"/>
              <a:cs typeface="Segoe UI" panose="020B0502040204020203" pitchFamily="34" charset="0"/>
            </a:endParaRPr>
          </a:p>
          <a:p>
            <a:pPr eaLnBrk="1" hangingPunct="1">
              <a:spcBef>
                <a:spcPct val="0"/>
              </a:spcBef>
              <a:buFontTx/>
              <a:buNone/>
            </a:pPr>
            <a:r>
              <a:rPr lang="en-US" altLang="en-US" sz="3200" i="1" dirty="0">
                <a:latin typeface="Segoe UI" panose="020B0502040204020203" pitchFamily="34" charset="0"/>
                <a:cs typeface="Segoe UI" panose="020B0502040204020203" pitchFamily="34" charset="0"/>
              </a:rPr>
              <a:t>Did your experience support or contradict course concepts</a:t>
            </a:r>
            <a:r>
              <a:rPr lang="en-US" altLang="en-US" sz="3200" i="1" dirty="0" smtClean="0">
                <a:latin typeface="Segoe UI" panose="020B0502040204020203" pitchFamily="34" charset="0"/>
                <a:cs typeface="Segoe UI" panose="020B0502040204020203" pitchFamily="34" charset="0"/>
              </a:rPr>
              <a:t>?  This service learning project supports the idea of community and how we can help them.  First of all, I thought that most libraries in communities are funded federally.  Now I see that this isn’t always the case.  Garden City needs our help.  Without the support of the community with donations and books, this library may not exist.</a:t>
            </a:r>
            <a:endParaRPr lang="en-US" altLang="en-US" sz="4400" i="1" dirty="0">
              <a:latin typeface="Segoe UI" panose="020B0502040204020203" pitchFamily="34" charset="0"/>
              <a:cs typeface="Segoe UI" panose="020B0502040204020203" pitchFamily="34" charset="0"/>
            </a:endParaRPr>
          </a:p>
          <a:p>
            <a:pPr eaLnBrk="1" hangingPunct="1">
              <a:buNone/>
              <a:defRPr/>
            </a:pPr>
            <a:r>
              <a:rPr lang="en-US" altLang="en-US" sz="3600" b="1" dirty="0">
                <a:latin typeface="Segoe UI" panose="020B0502040204020203" pitchFamily="34" charset="0"/>
                <a:cs typeface="Segoe UI" panose="020B0502040204020203" pitchFamily="34" charset="0"/>
              </a:rPr>
              <a:t>Reference:</a:t>
            </a:r>
          </a:p>
          <a:p>
            <a:pPr eaLnBrk="1" hangingPunct="1">
              <a:buNone/>
              <a:defRPr/>
            </a:pPr>
            <a:r>
              <a:rPr lang="en-US" altLang="en-US" sz="3200" i="1" dirty="0" smtClean="0">
                <a:latin typeface="Segoe UI" panose="020B0502040204020203" pitchFamily="34" charset="0"/>
                <a:cs typeface="Segoe UI" panose="020B0502040204020203" pitchFamily="34" charset="0"/>
                <a:hlinkClick r:id="rId3"/>
              </a:rPr>
              <a:t>Garden City Public Library.  April 2018.  http</a:t>
            </a:r>
            <a:r>
              <a:rPr lang="en-US" altLang="en-US" sz="3200" i="1" dirty="0" smtClean="0">
                <a:latin typeface="Segoe UI" panose="020B0502040204020203" pitchFamily="34" charset="0"/>
                <a:cs typeface="Segoe UI" panose="020B0502040204020203" pitchFamily="34" charset="0"/>
                <a:hlinkClick r:id="rId3"/>
              </a:rPr>
              <a:t>://notaquietlibrary.org</a:t>
            </a:r>
            <a:r>
              <a:rPr lang="en-US" altLang="en-US" sz="3200" i="1" dirty="0" smtClean="0">
                <a:latin typeface="Segoe UI" panose="020B0502040204020203" pitchFamily="34" charset="0"/>
                <a:cs typeface="Segoe UI" panose="020B0502040204020203" pitchFamily="34" charset="0"/>
                <a:hlinkClick r:id="rId3"/>
              </a:rPr>
              <a:t>/</a:t>
            </a:r>
            <a:endParaRPr lang="en-US" altLang="en-US" sz="3200" i="1" dirty="0" smtClean="0">
              <a:latin typeface="Segoe UI" panose="020B0502040204020203" pitchFamily="34" charset="0"/>
              <a:cs typeface="Segoe UI" panose="020B0502040204020203" pitchFamily="34" charset="0"/>
            </a:endParaRPr>
          </a:p>
          <a:p>
            <a:pPr eaLnBrk="1" hangingPunct="1">
              <a:buNone/>
              <a:defRPr/>
            </a:pPr>
            <a:endParaRPr lang="en-US" altLang="en-US" sz="3200" i="1" dirty="0" smtClean="0">
              <a:latin typeface="Segoe UI" panose="020B0502040204020203" pitchFamily="34" charset="0"/>
              <a:cs typeface="Segoe UI" panose="020B0502040204020203" pitchFamily="34" charset="0"/>
            </a:endParaRPr>
          </a:p>
          <a:p>
            <a:pPr eaLnBrk="1" hangingPunct="1">
              <a:buNone/>
              <a:defRPr/>
            </a:pPr>
            <a:r>
              <a:rPr lang="en-US" altLang="en-US" sz="3200" i="1" dirty="0" err="1" smtClean="0">
                <a:latin typeface="Segoe UI" panose="020B0502040204020203" pitchFamily="34" charset="0"/>
                <a:cs typeface="Segoe UI" panose="020B0502040204020203" pitchFamily="34" charset="0"/>
                <a:hlinkClick r:id="rId4"/>
              </a:rPr>
              <a:t>BestofFriends</a:t>
            </a:r>
            <a:r>
              <a:rPr lang="en-US" altLang="en-US" sz="3200" i="1" dirty="0" smtClean="0">
                <a:latin typeface="Segoe UI" panose="020B0502040204020203" pitchFamily="34" charset="0"/>
                <a:cs typeface="Segoe UI" panose="020B0502040204020203" pitchFamily="34" charset="0"/>
                <a:hlinkClick r:id="rId4"/>
              </a:rPr>
              <a:t>, Ward, Barbara, March 2018.</a:t>
            </a:r>
            <a:endParaRPr lang="en-US" altLang="en-US" sz="3200" i="1" dirty="0" smtClean="0">
              <a:latin typeface="Segoe UI" panose="020B0502040204020203" pitchFamily="34" charset="0"/>
              <a:cs typeface="Segoe UI" panose="020B0502040204020203" pitchFamily="34" charset="0"/>
              <a:hlinkClick r:id="rId4"/>
            </a:endParaRPr>
          </a:p>
          <a:p>
            <a:pPr indent="-457200" eaLnBrk="1" hangingPunct="1">
              <a:buNone/>
              <a:defRPr/>
            </a:pPr>
            <a:r>
              <a:rPr lang="en-US" altLang="en-US" sz="3200" i="1" dirty="0" smtClean="0">
                <a:latin typeface="Segoe UI" panose="020B0502040204020203" pitchFamily="34" charset="0"/>
                <a:cs typeface="Segoe UI" panose="020B0502040204020203" pitchFamily="34" charset="0"/>
                <a:hlinkClick r:id="rId4"/>
              </a:rPr>
              <a:t>https</a:t>
            </a:r>
            <a:r>
              <a:rPr lang="en-US" altLang="en-US" sz="3200" i="1" dirty="0" smtClean="0">
                <a:latin typeface="Segoe UI" panose="020B0502040204020203" pitchFamily="34" charset="0"/>
                <a:cs typeface="Segoe UI" panose="020B0502040204020203" pitchFamily="34" charset="0"/>
                <a:hlinkClick r:id="rId4"/>
              </a:rPr>
              <a:t>://</a:t>
            </a:r>
            <a:r>
              <a:rPr lang="en-US" altLang="en-US" sz="3200" i="1" dirty="0" smtClean="0">
                <a:latin typeface="Segoe UI" panose="020B0502040204020203" pitchFamily="34" charset="0"/>
                <a:cs typeface="Segoe UI" panose="020B0502040204020203" pitchFamily="34" charset="0"/>
                <a:hlinkClick r:id="rId4"/>
              </a:rPr>
              <a:t>www.storyjumper.com/profile/barbaraward960</a:t>
            </a:r>
            <a:endParaRPr lang="en-US" altLang="en-US" sz="3200" i="1" dirty="0" smtClean="0">
              <a:latin typeface="Segoe UI" panose="020B0502040204020203" pitchFamily="34" charset="0"/>
              <a:cs typeface="Segoe UI" panose="020B0502040204020203" pitchFamily="34" charset="0"/>
            </a:endParaRPr>
          </a:p>
          <a:p>
            <a:pPr eaLnBrk="1" hangingPunct="1">
              <a:buNone/>
              <a:defRPr/>
            </a:pPr>
            <a:endParaRPr lang="en-US" altLang="en-US" sz="3200" i="1" dirty="0" smtClean="0">
              <a:latin typeface="Segoe UI" panose="020B0502040204020203" pitchFamily="34" charset="0"/>
              <a:cs typeface="Segoe UI" panose="020B0502040204020203" pitchFamily="34" charset="0"/>
            </a:endParaRPr>
          </a:p>
          <a:p>
            <a:pPr eaLnBrk="1" hangingPunct="1">
              <a:buNone/>
              <a:defRPr/>
            </a:pPr>
            <a:endParaRPr lang="en-US" altLang="en-US" sz="3200" i="1" dirty="0" smtClean="0">
              <a:latin typeface="Segoe UI" panose="020B0502040204020203" pitchFamily="34" charset="0"/>
              <a:cs typeface="Segoe UI" panose="020B0502040204020203" pitchFamily="34" charset="0"/>
            </a:endParaRPr>
          </a:p>
          <a:p>
            <a:pPr eaLnBrk="1" hangingPunct="1">
              <a:buNone/>
              <a:defRPr/>
            </a:pPr>
            <a:endParaRPr lang="en-US" altLang="en-US" sz="4400" i="1" dirty="0">
              <a:latin typeface="Times New Roman" panose="02020603050405020304" pitchFamily="18" charset="0"/>
            </a:endParaRPr>
          </a:p>
        </p:txBody>
      </p:sp>
      <p:sp>
        <p:nvSpPr>
          <p:cNvPr id="2054" name="Text Box 1997"/>
          <p:cNvSpPr txBox="1">
            <a:spLocks noChangeArrowheads="1"/>
          </p:cNvSpPr>
          <p:nvPr/>
        </p:nvSpPr>
        <p:spPr bwMode="auto">
          <a:xfrm>
            <a:off x="990600" y="8839200"/>
            <a:ext cx="11658600" cy="8617744"/>
          </a:xfrm>
          <a:prstGeom prst="rect">
            <a:avLst/>
          </a:prstGeom>
          <a:noFill/>
          <a:ln>
            <a:noFill/>
          </a:ln>
        </p:spPr>
        <p:txBody>
          <a:bodyPr wrap="square" lIns="457200" tIns="457200" rIns="457200" bIns="457200">
            <a:spAutoFit/>
          </a:bodyPr>
          <a:lstStyle>
            <a:lvl1pPr defTabSz="735013" eaLnBrk="0" hangingPunct="0">
              <a:spcBef>
                <a:spcPct val="20000"/>
              </a:spcBef>
              <a:buChar char="•"/>
              <a:defRPr sz="14600">
                <a:solidFill>
                  <a:schemeClr val="tx1"/>
                </a:solidFill>
                <a:latin typeface="Arial" panose="020B0604020202020204" pitchFamily="34" charset="0"/>
                <a:ea typeface="MS PGothic" panose="020B0600070205080204" pitchFamily="34" charset="-128"/>
              </a:defRPr>
            </a:lvl1pPr>
            <a:lvl2pPr marL="742950" indent="-285750" defTabSz="735013" eaLnBrk="0" hangingPunct="0">
              <a:spcBef>
                <a:spcPct val="20000"/>
              </a:spcBef>
              <a:buChar char="–"/>
              <a:defRPr sz="12800">
                <a:solidFill>
                  <a:schemeClr val="tx1"/>
                </a:solidFill>
                <a:latin typeface="Arial" panose="020B0604020202020204" pitchFamily="34" charset="0"/>
                <a:ea typeface="MS PGothic" panose="020B0600070205080204" pitchFamily="34" charset="-128"/>
              </a:defRPr>
            </a:lvl2pPr>
            <a:lvl3pPr marL="1143000" indent="-228600" defTabSz="735013" eaLnBrk="0" hangingPunct="0">
              <a:spcBef>
                <a:spcPct val="20000"/>
              </a:spcBef>
              <a:buChar char="•"/>
              <a:defRPr sz="11000">
                <a:solidFill>
                  <a:schemeClr val="tx1"/>
                </a:solidFill>
                <a:latin typeface="Arial" panose="020B0604020202020204" pitchFamily="34" charset="0"/>
                <a:ea typeface="MS PGothic" panose="020B0600070205080204" pitchFamily="34" charset="-128"/>
              </a:defRPr>
            </a:lvl3pPr>
            <a:lvl4pPr marL="16002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4pPr>
            <a:lvl5pPr marL="20574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5pPr>
            <a:lvl6pPr marL="25146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6pPr>
            <a:lvl7pPr marL="29718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7pPr>
            <a:lvl8pPr marL="34290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8pPr>
            <a:lvl9pPr marL="38862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4800" b="1" dirty="0" smtClean="0">
                <a:latin typeface="Segoe UI" panose="020B0502040204020203" pitchFamily="34" charset="0"/>
                <a:cs typeface="Segoe UI" panose="020B0502040204020203" pitchFamily="34" charset="0"/>
              </a:rPr>
              <a:t>Introduction:</a:t>
            </a:r>
          </a:p>
          <a:p>
            <a:pPr eaLnBrk="1" hangingPunct="1">
              <a:spcBef>
                <a:spcPct val="0"/>
              </a:spcBef>
              <a:buFontTx/>
              <a:buNone/>
            </a:pPr>
            <a:r>
              <a:rPr lang="en-US" altLang="en-US" sz="3600" b="1" dirty="0" smtClean="0">
                <a:latin typeface="Segoe UI" panose="020B0502040204020203" pitchFamily="34" charset="0"/>
                <a:cs typeface="Segoe UI" panose="020B0502040204020203" pitchFamily="34" charset="0"/>
              </a:rPr>
              <a:t>Learning </a:t>
            </a:r>
            <a:r>
              <a:rPr lang="en-US" altLang="en-US" sz="3600" b="1" dirty="0">
                <a:latin typeface="Segoe UI" panose="020B0502040204020203" pitchFamily="34" charset="0"/>
                <a:cs typeface="Segoe UI" panose="020B0502040204020203" pitchFamily="34" charset="0"/>
              </a:rPr>
              <a:t>goals  </a:t>
            </a:r>
          </a:p>
          <a:p>
            <a:pPr eaLnBrk="1" hangingPunct="1">
              <a:spcBef>
                <a:spcPct val="0"/>
              </a:spcBef>
              <a:buFontTx/>
              <a:buNone/>
            </a:pPr>
            <a:r>
              <a:rPr lang="en-US" altLang="en-US" sz="3200" i="1" dirty="0" smtClean="0">
                <a:latin typeface="Segoe UI" panose="020B0502040204020203" pitchFamily="34" charset="0"/>
                <a:cs typeface="Segoe UI" panose="020B0502040204020203" pitchFamily="34" charset="0"/>
              </a:rPr>
              <a:t>To write a book about cultural diversity and empathy towards others.  We are all different in the way we look, behave and our thoughts.  </a:t>
            </a:r>
            <a:r>
              <a:rPr lang="en-US" altLang="en-US" sz="3200" i="1" dirty="0" smtClean="0">
                <a:latin typeface="Segoe UI" panose="020B0502040204020203" pitchFamily="34" charset="0"/>
                <a:cs typeface="Segoe UI" panose="020B0502040204020203" pitchFamily="34" charset="0"/>
              </a:rPr>
              <a:t>To teach children to show empathy when looking at differences amongst others.</a:t>
            </a:r>
          </a:p>
          <a:p>
            <a:pPr eaLnBrk="1" hangingPunct="1">
              <a:spcBef>
                <a:spcPct val="0"/>
              </a:spcBef>
              <a:buFontTx/>
              <a:buNone/>
            </a:pPr>
            <a:r>
              <a:rPr lang="en-US" altLang="en-US" sz="3200" i="1" dirty="0" smtClean="0">
                <a:latin typeface="Segoe UI" panose="020B0502040204020203" pitchFamily="34" charset="0"/>
                <a:cs typeface="Segoe UI" panose="020B0502040204020203" pitchFamily="34" charset="0"/>
              </a:rPr>
              <a:t>As adults, we get to busy with our daily lives and often forget to slow down, be caring of one another and to learn about what each of us has to offer to each other and to our community.</a:t>
            </a:r>
          </a:p>
          <a:p>
            <a:pPr eaLnBrk="1" hangingPunct="1">
              <a:spcBef>
                <a:spcPct val="0"/>
              </a:spcBef>
              <a:buFontTx/>
              <a:buNone/>
            </a:pPr>
            <a:r>
              <a:rPr lang="en-US" altLang="en-US" sz="3200" i="1" dirty="0" smtClean="0">
                <a:latin typeface="Segoe UI" panose="020B0502040204020203" pitchFamily="34" charset="0"/>
                <a:cs typeface="Segoe UI" panose="020B0502040204020203" pitchFamily="34" charset="0"/>
              </a:rPr>
              <a:t>My personal goal from this was build a better relationship with my own community.  I have visited garden city library many times but had never gone to the book mobile to see what it was about. Now that I have seen it first hand, I hope to volunteer more of my time to reading to the kids.</a:t>
            </a:r>
            <a:endParaRPr lang="en-US" altLang="en-US" sz="3200" i="1" dirty="0">
              <a:latin typeface="Times New Roman" panose="02020603050405020304" pitchFamily="18" charset="0"/>
            </a:endParaRPr>
          </a:p>
        </p:txBody>
      </p:sp>
      <p:sp>
        <p:nvSpPr>
          <p:cNvPr id="2060" name="Text Box 2002"/>
          <p:cNvSpPr txBox="1">
            <a:spLocks noChangeArrowheads="1"/>
          </p:cNvSpPr>
          <p:nvPr/>
        </p:nvSpPr>
        <p:spPr bwMode="auto">
          <a:xfrm>
            <a:off x="14401800" y="7315200"/>
            <a:ext cx="10972800" cy="14342388"/>
          </a:xfrm>
          <a:prstGeom prst="rect">
            <a:avLst/>
          </a:prstGeom>
          <a:noFill/>
          <a:ln w="104775">
            <a:noFill/>
            <a:miter lim="800000"/>
            <a:headEnd/>
            <a:tailEnd/>
          </a:ln>
        </p:spPr>
        <p:txBody>
          <a:bodyPr wrap="square" lIns="457200" tIns="457200" rIns="457200" bIns="457200">
            <a:spAutoFit/>
          </a:bodyPr>
          <a:lstStyle>
            <a:lvl1pPr defTabSz="735013">
              <a:defRPr sz="14600">
                <a:solidFill>
                  <a:schemeClr val="tx1"/>
                </a:solidFill>
                <a:latin typeface="Arial" charset="0"/>
                <a:ea typeface="ＭＳ Ｐゴシック" charset="0"/>
              </a:defRPr>
            </a:lvl1pPr>
            <a:lvl2pPr marL="742950" indent="-285750" defTabSz="735013">
              <a:defRPr sz="12800">
                <a:solidFill>
                  <a:schemeClr val="tx1"/>
                </a:solidFill>
                <a:latin typeface="Arial" charset="0"/>
                <a:ea typeface="ＭＳ Ｐゴシック" charset="0"/>
              </a:defRPr>
            </a:lvl2pPr>
            <a:lvl3pPr marL="1143000" indent="-228600" defTabSz="735013">
              <a:defRPr sz="11000">
                <a:solidFill>
                  <a:schemeClr val="tx1"/>
                </a:solidFill>
                <a:latin typeface="Arial" charset="0"/>
                <a:ea typeface="ＭＳ Ｐゴシック" charset="0"/>
              </a:defRPr>
            </a:lvl3pPr>
            <a:lvl4pPr marL="1600200" indent="-228600" defTabSz="735013">
              <a:defRPr sz="9100">
                <a:solidFill>
                  <a:schemeClr val="tx1"/>
                </a:solidFill>
                <a:latin typeface="Arial" charset="0"/>
                <a:ea typeface="ＭＳ Ｐゴシック" charset="0"/>
              </a:defRPr>
            </a:lvl4pPr>
            <a:lvl5pPr marL="2057400" indent="-228600" defTabSz="735013">
              <a:defRPr sz="9100">
                <a:solidFill>
                  <a:schemeClr val="tx1"/>
                </a:solidFill>
                <a:latin typeface="Arial" charset="0"/>
                <a:ea typeface="ＭＳ Ｐゴシック" charset="0"/>
              </a:defRPr>
            </a:lvl5pPr>
            <a:lvl6pPr marL="2514600" indent="-228600" defTabSz="735013" eaLnBrk="0" hangingPunct="0">
              <a:defRPr sz="9100">
                <a:solidFill>
                  <a:schemeClr val="tx1"/>
                </a:solidFill>
                <a:latin typeface="Arial" charset="0"/>
                <a:ea typeface="ＭＳ Ｐゴシック" charset="0"/>
              </a:defRPr>
            </a:lvl6pPr>
            <a:lvl7pPr marL="2971800" indent="-228600" defTabSz="735013" eaLnBrk="0" hangingPunct="0">
              <a:defRPr sz="9100">
                <a:solidFill>
                  <a:schemeClr val="tx1"/>
                </a:solidFill>
                <a:latin typeface="Arial" charset="0"/>
                <a:ea typeface="ＭＳ Ｐゴシック" charset="0"/>
              </a:defRPr>
            </a:lvl7pPr>
            <a:lvl8pPr marL="3429000" indent="-228600" defTabSz="735013" eaLnBrk="0" hangingPunct="0">
              <a:defRPr sz="9100">
                <a:solidFill>
                  <a:schemeClr val="tx1"/>
                </a:solidFill>
                <a:latin typeface="Arial" charset="0"/>
                <a:ea typeface="ＭＳ Ｐゴシック" charset="0"/>
              </a:defRPr>
            </a:lvl8pPr>
            <a:lvl9pPr marL="3886200" indent="-228600" defTabSz="735013" eaLnBrk="0" hangingPunct="0">
              <a:defRPr sz="9100">
                <a:solidFill>
                  <a:schemeClr val="tx1"/>
                </a:solidFill>
                <a:latin typeface="Arial" charset="0"/>
                <a:ea typeface="ＭＳ Ｐゴシック" charset="0"/>
              </a:defRPr>
            </a:lvl9pPr>
          </a:lstStyle>
          <a:p>
            <a:pPr algn="ctr">
              <a:defRPr/>
            </a:pPr>
            <a:r>
              <a:rPr lang="en-US" sz="4800" b="1" dirty="0" smtClean="0">
                <a:latin typeface="Segoe UI" panose="020B0502040204020203" pitchFamily="34" charset="0"/>
                <a:cs typeface="Segoe UI" panose="020B0502040204020203" pitchFamily="34" charset="0"/>
              </a:rPr>
              <a:t>Reflection:</a:t>
            </a:r>
          </a:p>
          <a:p>
            <a:pPr>
              <a:defRPr/>
            </a:pPr>
            <a:endParaRPr lang="en-US" sz="3200" b="1" dirty="0" smtClean="0">
              <a:latin typeface="Segoe UI" panose="020B0502040204020203" pitchFamily="34" charset="0"/>
              <a:cs typeface="Segoe UI" panose="020B0502040204020203" pitchFamily="34" charset="0"/>
            </a:endParaRPr>
          </a:p>
          <a:p>
            <a:pPr eaLnBrk="0" hangingPunct="0">
              <a:defRPr/>
            </a:pPr>
            <a:r>
              <a:rPr lang="en-US" sz="3600" i="1" dirty="0" smtClean="0">
                <a:latin typeface="Segoe UI" panose="020B0502040204020203" pitchFamily="34" charset="0"/>
                <a:cs typeface="Segoe UI" panose="020B0502040204020203" pitchFamily="34" charset="0"/>
              </a:rPr>
              <a:t>	I </a:t>
            </a:r>
            <a:r>
              <a:rPr lang="en-US" sz="3600" i="1" dirty="0" smtClean="0">
                <a:latin typeface="Segoe UI" panose="020B0502040204020203" pitchFamily="34" charset="0"/>
                <a:cs typeface="Segoe UI" panose="020B0502040204020203" pitchFamily="34" charset="0"/>
              </a:rPr>
              <a:t>wrote a children’s book about one common thing we all share and that is love for one another.  Rather than pick apart all of </a:t>
            </a:r>
            <a:r>
              <a:rPr lang="en-US" sz="3600" i="1" dirty="0" smtClean="0">
                <a:latin typeface="Segoe UI" panose="020B0502040204020203" pitchFamily="34" charset="0"/>
                <a:cs typeface="Segoe UI" panose="020B0502040204020203" pitchFamily="34" charset="0"/>
              </a:rPr>
              <a:t>differences between a cat and dog, to love one another.  </a:t>
            </a:r>
          </a:p>
          <a:p>
            <a:pPr eaLnBrk="0" hangingPunct="0">
              <a:defRPr/>
            </a:pPr>
            <a:r>
              <a:rPr lang="en-US" sz="3600" i="1" dirty="0" smtClean="0">
                <a:latin typeface="Segoe UI" panose="020B0502040204020203" pitchFamily="34" charset="0"/>
                <a:cs typeface="Segoe UI" panose="020B0502040204020203" pitchFamily="34" charset="0"/>
              </a:rPr>
              <a:t>	At first, I was not sure how to do this.  I started out by writing a super-hero story and decided after talking to my mom that I should choose something that I see happening everyday.  Once the words started flowing, I could systematically put the artwork with the book.  Using the story jumper application made the process a lot easier than I expected.  I am very happy about how it came out and my own family likes the story.  I even mailed one to my mom for her to keep.</a:t>
            </a:r>
          </a:p>
          <a:p>
            <a:pPr eaLnBrk="0" hangingPunct="0">
              <a:defRPr/>
            </a:pPr>
            <a:r>
              <a:rPr lang="en-US" sz="3600" i="1" dirty="0" smtClean="0">
                <a:latin typeface="Segoe UI" panose="020B0502040204020203" pitchFamily="34" charset="0"/>
                <a:cs typeface="Segoe UI" panose="020B0502040204020203" pitchFamily="34" charset="0"/>
              </a:rPr>
              <a:t>	</a:t>
            </a:r>
            <a:r>
              <a:rPr lang="en-US" sz="3600" i="1" dirty="0" smtClean="0">
                <a:latin typeface="Segoe UI" panose="020B0502040204020203" pitchFamily="34" charset="0"/>
                <a:cs typeface="Segoe UI" panose="020B0502040204020203" pitchFamily="34" charset="0"/>
              </a:rPr>
              <a:t>I was happy to meet with the kids and librarians on the book mobile and to read my story to them.  Some of the kids listened intently while others were distracted.  During the reading process, I would stop and ask questions to keep the kids interested and a part of the story.  A little girl came up to me at the end and said love helps everyone.  It made me smile.</a:t>
            </a:r>
            <a:endParaRPr lang="en-US" sz="3600" i="1" dirty="0" smtClean="0">
              <a:latin typeface="Segoe UI" panose="020B0502040204020203" pitchFamily="34" charset="0"/>
              <a:cs typeface="Segoe UI" panose="020B0502040204020203" pitchFamily="34" charset="0"/>
            </a:endParaRPr>
          </a:p>
        </p:txBody>
      </p:sp>
      <p:grpSp>
        <p:nvGrpSpPr>
          <p:cNvPr id="2056" name="Group 4"/>
          <p:cNvGrpSpPr>
            <a:grpSpLocks/>
          </p:cNvGrpSpPr>
          <p:nvPr/>
        </p:nvGrpSpPr>
        <p:grpSpPr bwMode="auto">
          <a:xfrm>
            <a:off x="30164084" y="1190506"/>
            <a:ext cx="7021516" cy="2611068"/>
            <a:chOff x="1600200" y="457200"/>
            <a:chExt cx="12725400" cy="4876800"/>
          </a:xfrm>
        </p:grpSpPr>
        <p:sp>
          <p:nvSpPr>
            <p:cNvPr id="2064" name="Rectangle 3"/>
            <p:cNvSpPr>
              <a:spLocks noChangeArrowheads="1"/>
            </p:cNvSpPr>
            <p:nvPr/>
          </p:nvSpPr>
          <p:spPr bwMode="auto">
            <a:xfrm>
              <a:off x="1600200" y="457200"/>
              <a:ext cx="12725400" cy="4876800"/>
            </a:xfrm>
            <a:prstGeom prst="rect">
              <a:avLst/>
            </a:prstGeom>
            <a:solidFill>
              <a:schemeClr val="bg1"/>
            </a:solidFill>
            <a:ln>
              <a:noFill/>
            </a:ln>
            <a:extLst>
              <a:ext uri="{91240B29-F687-4F45-9708-019B960494DF}">
                <a14:hiddenLine xmlns="" xmlns:a14="http://schemas.microsoft.com/office/drawing/2010/main" w="0">
                  <a:solidFill>
                    <a:srgbClr val="000000"/>
                  </a:solidFill>
                  <a:round/>
                  <a:headEnd/>
                  <a:tailEnd/>
                </a14:hiddenLine>
              </a:ext>
            </a:extLst>
          </p:spPr>
          <p:txBody>
            <a:bodyPr lIns="36195" tIns="36195" rIns="36195" bIns="36195"/>
            <a:lstStyle>
              <a:lvl1pPr defTabSz="735013" eaLnBrk="0" hangingPunct="0">
                <a:spcBef>
                  <a:spcPct val="20000"/>
                </a:spcBef>
                <a:buChar char="•"/>
                <a:defRPr sz="14600">
                  <a:solidFill>
                    <a:schemeClr val="tx1"/>
                  </a:solidFill>
                  <a:latin typeface="Arial" panose="020B0604020202020204" pitchFamily="34" charset="0"/>
                  <a:ea typeface="MS PGothic" panose="020B0600070205080204" pitchFamily="34" charset="-128"/>
                </a:defRPr>
              </a:lvl1pPr>
              <a:lvl2pPr marL="742950" indent="-285750" defTabSz="735013" eaLnBrk="0" hangingPunct="0">
                <a:spcBef>
                  <a:spcPct val="20000"/>
                </a:spcBef>
                <a:buChar char="–"/>
                <a:defRPr sz="12800">
                  <a:solidFill>
                    <a:schemeClr val="tx1"/>
                  </a:solidFill>
                  <a:latin typeface="Arial" panose="020B0604020202020204" pitchFamily="34" charset="0"/>
                  <a:ea typeface="MS PGothic" panose="020B0600070205080204" pitchFamily="34" charset="-128"/>
                </a:defRPr>
              </a:lvl2pPr>
              <a:lvl3pPr marL="1143000" indent="-228600" defTabSz="735013" eaLnBrk="0" hangingPunct="0">
                <a:spcBef>
                  <a:spcPct val="20000"/>
                </a:spcBef>
                <a:buChar char="•"/>
                <a:defRPr sz="11000">
                  <a:solidFill>
                    <a:schemeClr val="tx1"/>
                  </a:solidFill>
                  <a:latin typeface="Arial" panose="020B0604020202020204" pitchFamily="34" charset="0"/>
                  <a:ea typeface="MS PGothic" panose="020B0600070205080204" pitchFamily="34" charset="-128"/>
                </a:defRPr>
              </a:lvl3pPr>
              <a:lvl4pPr marL="16002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4pPr>
              <a:lvl5pPr marL="20574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5pPr>
              <a:lvl6pPr marL="25146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6pPr>
              <a:lvl7pPr marL="29718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7pPr>
              <a:lvl8pPr marL="34290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8pPr>
              <a:lvl9pPr marL="38862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4800">
                <a:latin typeface="Times New Roman" panose="02020603050405020304" pitchFamily="18" charset="0"/>
              </a:endParaRPr>
            </a:p>
          </p:txBody>
        </p:sp>
        <p:pic>
          <p:nvPicPr>
            <p:cNvPr id="2065" name="Picture 3"/>
            <p:cNvPicPr>
              <a:picLocks noChangeAspect="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954213" y="712788"/>
              <a:ext cx="12133262" cy="444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057" name="Text Box 1997"/>
          <p:cNvSpPr txBox="1">
            <a:spLocks noChangeArrowheads="1"/>
          </p:cNvSpPr>
          <p:nvPr/>
        </p:nvSpPr>
        <p:spPr bwMode="auto">
          <a:xfrm>
            <a:off x="26746200" y="5638800"/>
            <a:ext cx="10972800" cy="5293757"/>
          </a:xfrm>
          <a:prstGeom prst="rect">
            <a:avLst/>
          </a:prstGeom>
          <a:noFill/>
          <a:ln>
            <a:noFill/>
          </a:ln>
        </p:spPr>
        <p:txBody>
          <a:bodyPr lIns="457200" tIns="457200" rIns="457200" bIns="457200">
            <a:spAutoFit/>
          </a:bodyPr>
          <a:lstStyle>
            <a:lvl1pPr defTabSz="735013" eaLnBrk="0" hangingPunct="0">
              <a:spcBef>
                <a:spcPct val="20000"/>
              </a:spcBef>
              <a:buChar char="•"/>
              <a:defRPr sz="14600">
                <a:solidFill>
                  <a:schemeClr val="tx1"/>
                </a:solidFill>
                <a:latin typeface="Arial" panose="020B0604020202020204" pitchFamily="34" charset="0"/>
                <a:ea typeface="MS PGothic" panose="020B0600070205080204" pitchFamily="34" charset="-128"/>
              </a:defRPr>
            </a:lvl1pPr>
            <a:lvl2pPr marL="742950" indent="-285750" defTabSz="735013" eaLnBrk="0" hangingPunct="0">
              <a:spcBef>
                <a:spcPct val="20000"/>
              </a:spcBef>
              <a:buChar char="–"/>
              <a:defRPr sz="12800">
                <a:solidFill>
                  <a:schemeClr val="tx1"/>
                </a:solidFill>
                <a:latin typeface="Arial" panose="020B0604020202020204" pitchFamily="34" charset="0"/>
                <a:ea typeface="MS PGothic" panose="020B0600070205080204" pitchFamily="34" charset="-128"/>
              </a:defRPr>
            </a:lvl2pPr>
            <a:lvl3pPr marL="1143000" indent="-228600" defTabSz="735013" eaLnBrk="0" hangingPunct="0">
              <a:spcBef>
                <a:spcPct val="20000"/>
              </a:spcBef>
              <a:buChar char="•"/>
              <a:defRPr sz="11000">
                <a:solidFill>
                  <a:schemeClr val="tx1"/>
                </a:solidFill>
                <a:latin typeface="Arial" panose="020B0604020202020204" pitchFamily="34" charset="0"/>
                <a:ea typeface="MS PGothic" panose="020B0600070205080204" pitchFamily="34" charset="-128"/>
              </a:defRPr>
            </a:lvl3pPr>
            <a:lvl4pPr marL="16002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4pPr>
            <a:lvl5pPr marL="20574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5pPr>
            <a:lvl6pPr marL="25146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6pPr>
            <a:lvl7pPr marL="29718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7pPr>
            <a:lvl8pPr marL="34290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8pPr>
            <a:lvl9pPr marL="38862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4800" b="1" dirty="0">
                <a:latin typeface="Segoe UI" panose="020B0502040204020203" pitchFamily="34" charset="0"/>
                <a:cs typeface="Segoe UI" panose="020B0502040204020203" pitchFamily="34" charset="0"/>
              </a:rPr>
              <a:t>Community Partner:</a:t>
            </a:r>
          </a:p>
          <a:p>
            <a:pPr eaLnBrk="1" hangingPunct="1">
              <a:spcBef>
                <a:spcPct val="0"/>
              </a:spcBef>
              <a:buFontTx/>
              <a:buNone/>
            </a:pPr>
            <a:r>
              <a:rPr lang="en-US" altLang="en-US" sz="3600" b="1" dirty="0">
                <a:latin typeface="Segoe UI" panose="020B0502040204020203" pitchFamily="34" charset="0"/>
                <a:cs typeface="Segoe UI" panose="020B0502040204020203" pitchFamily="34" charset="0"/>
              </a:rPr>
              <a:t>Name: </a:t>
            </a:r>
            <a:r>
              <a:rPr lang="en-US" altLang="en-US" sz="3600" b="1" dirty="0" smtClean="0">
                <a:latin typeface="Segoe UI" panose="020B0502040204020203" pitchFamily="34" charset="0"/>
                <a:cs typeface="Segoe UI" panose="020B0502040204020203" pitchFamily="34" charset="0"/>
              </a:rPr>
              <a:t>Garden City Library</a:t>
            </a:r>
            <a:endParaRPr lang="en-US" altLang="en-US" sz="3600" b="1" dirty="0">
              <a:latin typeface="Segoe UI" panose="020B0502040204020203" pitchFamily="34" charset="0"/>
              <a:cs typeface="Segoe UI" panose="020B0502040204020203" pitchFamily="34" charset="0"/>
            </a:endParaRPr>
          </a:p>
          <a:p>
            <a:pPr eaLnBrk="1" hangingPunct="1">
              <a:spcBef>
                <a:spcPct val="0"/>
              </a:spcBef>
              <a:buFontTx/>
              <a:buNone/>
            </a:pPr>
            <a:r>
              <a:rPr lang="en-US" altLang="en-US" sz="3600" b="1" dirty="0">
                <a:latin typeface="Segoe UI" panose="020B0502040204020203" pitchFamily="34" charset="0"/>
                <a:cs typeface="Segoe UI" panose="020B0502040204020203" pitchFamily="34" charset="0"/>
              </a:rPr>
              <a:t>Mission Statement </a:t>
            </a:r>
          </a:p>
          <a:p>
            <a:pPr eaLnBrk="1" hangingPunct="1">
              <a:spcBef>
                <a:spcPct val="0"/>
              </a:spcBef>
              <a:buFontTx/>
              <a:buNone/>
            </a:pPr>
            <a:r>
              <a:rPr lang="en-US" altLang="en-US" sz="3200" i="1" dirty="0">
                <a:latin typeface="Segoe UI" panose="020B0502040204020203" pitchFamily="34" charset="0"/>
                <a:cs typeface="Segoe UI" panose="020B0502040204020203" pitchFamily="34" charset="0"/>
              </a:rPr>
              <a:t>    </a:t>
            </a:r>
            <a:r>
              <a:rPr lang="en-US" altLang="en-US" sz="3200" i="1" dirty="0" smtClean="0">
                <a:latin typeface="Segoe UI" panose="020B0502040204020203" pitchFamily="34" charset="0"/>
                <a:cs typeface="Segoe UI" panose="020B0502040204020203" pitchFamily="34" charset="0"/>
              </a:rPr>
              <a:t>To engage and enrich the hearts and minds of the community.  </a:t>
            </a:r>
            <a:endParaRPr lang="en-US" altLang="en-US" sz="3200" i="1" dirty="0">
              <a:latin typeface="Segoe UI" panose="020B0502040204020203" pitchFamily="34" charset="0"/>
              <a:cs typeface="Segoe UI" panose="020B0502040204020203" pitchFamily="34" charset="0"/>
            </a:endParaRPr>
          </a:p>
          <a:p>
            <a:pPr eaLnBrk="1" hangingPunct="1">
              <a:spcBef>
                <a:spcPct val="0"/>
              </a:spcBef>
              <a:buFontTx/>
              <a:buNone/>
            </a:pPr>
            <a:r>
              <a:rPr lang="en-US" altLang="en-US" sz="3600" b="1" dirty="0">
                <a:latin typeface="Segoe UI" panose="020B0502040204020203" pitchFamily="34" charset="0"/>
                <a:cs typeface="Segoe UI" panose="020B0502040204020203" pitchFamily="34" charset="0"/>
              </a:rPr>
              <a:t>Project Purpose /Need:</a:t>
            </a:r>
          </a:p>
          <a:p>
            <a:pPr eaLnBrk="1" hangingPunct="1">
              <a:spcBef>
                <a:spcPct val="0"/>
              </a:spcBef>
              <a:buFontTx/>
              <a:buNone/>
            </a:pPr>
            <a:r>
              <a:rPr lang="en-US" altLang="en-US" sz="3200" b="1" i="1" dirty="0">
                <a:latin typeface="Segoe UI" panose="020B0502040204020203" pitchFamily="34" charset="0"/>
                <a:cs typeface="Segoe UI" panose="020B0502040204020203" pitchFamily="34" charset="0"/>
              </a:rPr>
              <a:t>    </a:t>
            </a:r>
            <a:r>
              <a:rPr lang="en-US" altLang="en-US" sz="3200" i="1" dirty="0" smtClean="0">
                <a:latin typeface="Segoe UI" panose="020B0502040204020203" pitchFamily="34" charset="0"/>
                <a:cs typeface="Segoe UI" panose="020B0502040204020203" pitchFamily="34" charset="0"/>
              </a:rPr>
              <a:t>The purpose of this project is to teach kids about diversity and empathy through awareness.</a:t>
            </a:r>
            <a:endParaRPr lang="en-US" altLang="en-US" sz="3200" b="1" dirty="0">
              <a:latin typeface="Segoe UI" panose="020B0502040204020203" pitchFamily="34" charset="0"/>
              <a:cs typeface="Segoe UI" panose="020B0502040204020203" pitchFamily="34" charset="0"/>
            </a:endParaRPr>
          </a:p>
        </p:txBody>
      </p:sp>
      <p:sp>
        <p:nvSpPr>
          <p:cNvPr id="2058" name="Text Box 1991"/>
          <p:cNvSpPr txBox="1">
            <a:spLocks noChangeArrowheads="1"/>
          </p:cNvSpPr>
          <p:nvPr/>
        </p:nvSpPr>
        <p:spPr bwMode="auto">
          <a:xfrm>
            <a:off x="30025563" y="28928398"/>
            <a:ext cx="7402513" cy="2910598"/>
          </a:xfrm>
          <a:prstGeom prst="rect">
            <a:avLst/>
          </a:prstGeom>
          <a:noFill/>
          <a:ln w="76200">
            <a:noFill/>
            <a:miter lim="800000"/>
            <a:headEnd/>
            <a:tailEnd/>
          </a:ln>
        </p:spPr>
        <p:txBody>
          <a:bodyPr wrap="square" lIns="457200" rIns="457200" anchor="ctr">
            <a:spAutoFit/>
          </a:bodyPr>
          <a:lstStyle>
            <a:lvl1pPr defTabSz="735013" eaLnBrk="0" hangingPunct="0">
              <a:spcBef>
                <a:spcPct val="20000"/>
              </a:spcBef>
              <a:buChar char="•"/>
              <a:defRPr sz="14600">
                <a:solidFill>
                  <a:schemeClr val="tx1"/>
                </a:solidFill>
                <a:latin typeface="Arial" panose="020B0604020202020204" pitchFamily="34" charset="0"/>
                <a:ea typeface="MS PGothic" panose="020B0600070205080204" pitchFamily="34" charset="-128"/>
              </a:defRPr>
            </a:lvl1pPr>
            <a:lvl2pPr marL="742950" indent="-285750" defTabSz="735013" eaLnBrk="0" hangingPunct="0">
              <a:spcBef>
                <a:spcPct val="20000"/>
              </a:spcBef>
              <a:buChar char="–"/>
              <a:defRPr sz="12800">
                <a:solidFill>
                  <a:schemeClr val="tx1"/>
                </a:solidFill>
                <a:latin typeface="Arial" panose="020B0604020202020204" pitchFamily="34" charset="0"/>
                <a:ea typeface="MS PGothic" panose="020B0600070205080204" pitchFamily="34" charset="-128"/>
              </a:defRPr>
            </a:lvl2pPr>
            <a:lvl3pPr marL="1143000" indent="-228600" defTabSz="735013" eaLnBrk="0" hangingPunct="0">
              <a:spcBef>
                <a:spcPct val="20000"/>
              </a:spcBef>
              <a:buChar char="•"/>
              <a:defRPr sz="11000">
                <a:solidFill>
                  <a:schemeClr val="tx1"/>
                </a:solidFill>
                <a:latin typeface="Arial" panose="020B0604020202020204" pitchFamily="34" charset="0"/>
                <a:ea typeface="MS PGothic" panose="020B0600070205080204" pitchFamily="34" charset="-128"/>
              </a:defRPr>
            </a:lvl3pPr>
            <a:lvl4pPr marL="16002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4pPr>
            <a:lvl5pPr marL="20574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5pPr>
            <a:lvl6pPr marL="25146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6pPr>
            <a:lvl7pPr marL="29718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7pPr>
            <a:lvl8pPr marL="34290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8pPr>
            <a:lvl9pPr marL="38862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endParaRPr lang="en-US" altLang="en-US" sz="4400" dirty="0">
              <a:latin typeface="Times New Roman" panose="02020603050405020304" pitchFamily="18" charset="0"/>
            </a:endParaRPr>
          </a:p>
          <a:p>
            <a:pPr algn="ctr" eaLnBrk="1" hangingPunct="1">
              <a:spcBef>
                <a:spcPct val="0"/>
              </a:spcBef>
              <a:buFontTx/>
              <a:buNone/>
            </a:pPr>
            <a:r>
              <a:rPr lang="en-US" altLang="en-US" sz="4400" dirty="0">
                <a:latin typeface="Times New Roman" panose="02020603050405020304" pitchFamily="18" charset="0"/>
              </a:rPr>
              <a:t>Place the logo of your community partner here.</a:t>
            </a:r>
          </a:p>
          <a:p>
            <a:pPr algn="ctr" eaLnBrk="1" hangingPunct="1">
              <a:spcBef>
                <a:spcPct val="0"/>
              </a:spcBef>
              <a:buFontTx/>
              <a:buNone/>
            </a:pPr>
            <a:endParaRPr lang="en-US" altLang="en-US" sz="4400" dirty="0">
              <a:solidFill>
                <a:srgbClr val="FF0000"/>
              </a:solidFill>
              <a:latin typeface="Times New Roman" panose="02020603050405020304" pitchFamily="18" charset="0"/>
            </a:endParaRPr>
          </a:p>
        </p:txBody>
      </p:sp>
      <p:sp>
        <p:nvSpPr>
          <p:cNvPr id="2061" name="Text Box 1997"/>
          <p:cNvSpPr txBox="1">
            <a:spLocks noChangeArrowheads="1"/>
          </p:cNvSpPr>
          <p:nvPr/>
        </p:nvSpPr>
        <p:spPr bwMode="auto">
          <a:xfrm>
            <a:off x="13899222" y="22936200"/>
            <a:ext cx="12008778" cy="6771084"/>
          </a:xfrm>
          <a:prstGeom prst="rect">
            <a:avLst/>
          </a:prstGeom>
          <a:noFill/>
          <a:ln>
            <a:noFill/>
          </a:ln>
        </p:spPr>
        <p:txBody>
          <a:bodyPr wrap="square" lIns="457200" tIns="457200" rIns="457200" bIns="457200">
            <a:spAutoFit/>
          </a:bodyPr>
          <a:lstStyle>
            <a:lvl1pPr defTabSz="735013" eaLnBrk="0" hangingPunct="0">
              <a:spcBef>
                <a:spcPct val="20000"/>
              </a:spcBef>
              <a:buChar char="•"/>
              <a:defRPr sz="14600">
                <a:solidFill>
                  <a:schemeClr val="tx1"/>
                </a:solidFill>
                <a:latin typeface="Arial" panose="020B0604020202020204" pitchFamily="34" charset="0"/>
                <a:ea typeface="MS PGothic" panose="020B0600070205080204" pitchFamily="34" charset="-128"/>
              </a:defRPr>
            </a:lvl1pPr>
            <a:lvl2pPr marL="742950" indent="-285750" defTabSz="735013" eaLnBrk="0" hangingPunct="0">
              <a:spcBef>
                <a:spcPct val="20000"/>
              </a:spcBef>
              <a:buChar char="–"/>
              <a:defRPr sz="12800">
                <a:solidFill>
                  <a:schemeClr val="tx1"/>
                </a:solidFill>
                <a:latin typeface="Arial" panose="020B0604020202020204" pitchFamily="34" charset="0"/>
                <a:ea typeface="MS PGothic" panose="020B0600070205080204" pitchFamily="34" charset="-128"/>
              </a:defRPr>
            </a:lvl2pPr>
            <a:lvl3pPr marL="1143000" indent="-228600" defTabSz="735013" eaLnBrk="0" hangingPunct="0">
              <a:spcBef>
                <a:spcPct val="20000"/>
              </a:spcBef>
              <a:buChar char="•"/>
              <a:defRPr sz="11000">
                <a:solidFill>
                  <a:schemeClr val="tx1"/>
                </a:solidFill>
                <a:latin typeface="Arial" panose="020B0604020202020204" pitchFamily="34" charset="0"/>
                <a:ea typeface="MS PGothic" panose="020B0600070205080204" pitchFamily="34" charset="-128"/>
              </a:defRPr>
            </a:lvl3pPr>
            <a:lvl4pPr marL="16002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4pPr>
            <a:lvl5pPr marL="20574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5pPr>
            <a:lvl6pPr marL="25146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6pPr>
            <a:lvl7pPr marL="29718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7pPr>
            <a:lvl8pPr marL="34290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8pPr>
            <a:lvl9pPr marL="38862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4800" b="1" dirty="0">
                <a:latin typeface="Segoe UI" panose="020B0502040204020203" pitchFamily="34" charset="0"/>
                <a:cs typeface="Segoe UI" panose="020B0502040204020203" pitchFamily="34" charset="0"/>
              </a:rPr>
              <a:t>Results</a:t>
            </a:r>
            <a:r>
              <a:rPr lang="en-US" altLang="en-US" sz="4800" b="1" dirty="0" smtClean="0">
                <a:latin typeface="Segoe UI" panose="020B0502040204020203" pitchFamily="34" charset="0"/>
                <a:cs typeface="Segoe UI" panose="020B0502040204020203" pitchFamily="34" charset="0"/>
              </a:rPr>
              <a:t>:</a:t>
            </a:r>
          </a:p>
          <a:p>
            <a:pPr algn="ctr" eaLnBrk="1" hangingPunct="1">
              <a:spcBef>
                <a:spcPct val="0"/>
              </a:spcBef>
              <a:buFontTx/>
              <a:buNone/>
            </a:pPr>
            <a:endParaRPr lang="en-US" altLang="en-US" sz="3200" b="1" dirty="0">
              <a:latin typeface="Segoe UI" panose="020B0502040204020203" pitchFamily="34" charset="0"/>
              <a:cs typeface="Segoe UI" panose="020B0502040204020203" pitchFamily="34" charset="0"/>
            </a:endParaRPr>
          </a:p>
          <a:p>
            <a:pPr eaLnBrk="1" hangingPunct="1">
              <a:spcBef>
                <a:spcPct val="0"/>
              </a:spcBef>
              <a:buFontTx/>
              <a:buNone/>
            </a:pPr>
            <a:r>
              <a:rPr lang="en-US" altLang="en-US" sz="3200" i="1" dirty="0">
                <a:latin typeface="Segoe UI" panose="020B0502040204020203" pitchFamily="34" charset="0"/>
                <a:cs typeface="Segoe UI" panose="020B0502040204020203" pitchFamily="34" charset="0"/>
              </a:rPr>
              <a:t>Results of your work in the community: </a:t>
            </a:r>
            <a:endParaRPr lang="en-US" altLang="en-US" sz="3200" i="1" dirty="0" smtClean="0">
              <a:latin typeface="Segoe UI" panose="020B0502040204020203" pitchFamily="34" charset="0"/>
              <a:cs typeface="Segoe UI" panose="020B0502040204020203" pitchFamily="34" charset="0"/>
            </a:endParaRPr>
          </a:p>
          <a:p>
            <a:pPr eaLnBrk="1" hangingPunct="1">
              <a:spcBef>
                <a:spcPct val="0"/>
              </a:spcBef>
              <a:buFontTx/>
              <a:buNone/>
            </a:pPr>
            <a:r>
              <a:rPr lang="en-US" altLang="en-US" sz="3200" i="1" dirty="0" smtClean="0">
                <a:latin typeface="Segoe UI" panose="020B0502040204020203" pitchFamily="34" charset="0"/>
                <a:cs typeface="Segoe UI" panose="020B0502040204020203" pitchFamily="34" charset="0"/>
              </a:rPr>
              <a:t>Kids are able to read my book along with others and utilize what they read into their lives everyday.</a:t>
            </a:r>
            <a:endParaRPr lang="en-US" altLang="en-US" sz="3200" i="1" dirty="0">
              <a:latin typeface="Segoe UI" panose="020B0502040204020203" pitchFamily="34" charset="0"/>
              <a:cs typeface="Segoe UI" panose="020B0502040204020203" pitchFamily="34" charset="0"/>
            </a:endParaRPr>
          </a:p>
          <a:p>
            <a:pPr eaLnBrk="1" hangingPunct="1">
              <a:spcBef>
                <a:spcPct val="0"/>
              </a:spcBef>
              <a:buFontTx/>
              <a:buNone/>
            </a:pPr>
            <a:endParaRPr lang="en-US" altLang="en-US" sz="3200" i="1" dirty="0">
              <a:latin typeface="Segoe UI" panose="020B0502040204020203" pitchFamily="34" charset="0"/>
              <a:cs typeface="Segoe UI" panose="020B0502040204020203" pitchFamily="34" charset="0"/>
            </a:endParaRPr>
          </a:p>
          <a:p>
            <a:pPr eaLnBrk="1" hangingPunct="1">
              <a:spcBef>
                <a:spcPct val="0"/>
              </a:spcBef>
              <a:buFontTx/>
              <a:buNone/>
            </a:pPr>
            <a:r>
              <a:rPr lang="en-US" altLang="en-US" sz="3200" i="1" dirty="0">
                <a:latin typeface="Segoe UI" panose="020B0502040204020203" pitchFamily="34" charset="0"/>
                <a:cs typeface="Segoe UI" panose="020B0502040204020203" pitchFamily="34" charset="0"/>
              </a:rPr>
              <a:t>How did your work address the needs of the community</a:t>
            </a:r>
            <a:r>
              <a:rPr lang="en-US" altLang="en-US" sz="3200" i="1" dirty="0" smtClean="0">
                <a:latin typeface="Segoe UI" panose="020B0502040204020203" pitchFamily="34" charset="0"/>
                <a:cs typeface="Segoe UI" panose="020B0502040204020203" pitchFamily="34" charset="0"/>
              </a:rPr>
              <a:t>?  I wrote the book to be given to the Garden City Library for kids to read on the book mobile that goes around various places through-out the town.  </a:t>
            </a:r>
            <a:endParaRPr lang="en-US" altLang="en-US" sz="3200" i="1" dirty="0">
              <a:latin typeface="Segoe UI" panose="020B0502040204020203" pitchFamily="34" charset="0"/>
              <a:cs typeface="Segoe UI" panose="020B0502040204020203" pitchFamily="34" charset="0"/>
            </a:endParaRPr>
          </a:p>
          <a:p>
            <a:pPr eaLnBrk="1" hangingPunct="1">
              <a:spcBef>
                <a:spcPct val="0"/>
              </a:spcBef>
              <a:buFontTx/>
              <a:buNone/>
            </a:pPr>
            <a:endParaRPr lang="en-US" altLang="en-US" sz="4400" b="1" dirty="0">
              <a:latin typeface="Times New Roman" panose="02020603050405020304" pitchFamily="18" charset="0"/>
            </a:endParaRPr>
          </a:p>
        </p:txBody>
      </p:sp>
      <p:sp>
        <p:nvSpPr>
          <p:cNvPr id="17" name="Text Box 2002"/>
          <p:cNvSpPr txBox="1">
            <a:spLocks noChangeArrowheads="1"/>
          </p:cNvSpPr>
          <p:nvPr/>
        </p:nvSpPr>
        <p:spPr bwMode="auto">
          <a:xfrm>
            <a:off x="26991533" y="19735801"/>
            <a:ext cx="10651267" cy="7086599"/>
          </a:xfrm>
          <a:prstGeom prst="rect">
            <a:avLst/>
          </a:prstGeom>
          <a:noFill/>
          <a:ln w="104775">
            <a:noFill/>
            <a:miter lim="800000"/>
            <a:headEnd/>
            <a:tailEnd/>
          </a:ln>
        </p:spPr>
        <p:txBody>
          <a:bodyPr wrap="square" lIns="457200" tIns="457200" rIns="457200" bIns="457200">
            <a:spAutoFit/>
          </a:bodyPr>
          <a:lstStyle>
            <a:lvl1pPr defTabSz="735013">
              <a:defRPr sz="14600">
                <a:solidFill>
                  <a:schemeClr val="tx1"/>
                </a:solidFill>
                <a:latin typeface="Arial" charset="0"/>
                <a:ea typeface="ＭＳ Ｐゴシック" charset="0"/>
              </a:defRPr>
            </a:lvl1pPr>
            <a:lvl2pPr marL="742950" indent="-285750" defTabSz="735013">
              <a:defRPr sz="12800">
                <a:solidFill>
                  <a:schemeClr val="tx1"/>
                </a:solidFill>
                <a:latin typeface="Arial" charset="0"/>
                <a:ea typeface="ＭＳ Ｐゴシック" charset="0"/>
              </a:defRPr>
            </a:lvl2pPr>
            <a:lvl3pPr marL="1143000" indent="-228600" defTabSz="735013">
              <a:defRPr sz="11000">
                <a:solidFill>
                  <a:schemeClr val="tx1"/>
                </a:solidFill>
                <a:latin typeface="Arial" charset="0"/>
                <a:ea typeface="ＭＳ Ｐゴシック" charset="0"/>
              </a:defRPr>
            </a:lvl3pPr>
            <a:lvl4pPr marL="1600200" indent="-228600" defTabSz="735013">
              <a:defRPr sz="9100">
                <a:solidFill>
                  <a:schemeClr val="tx1"/>
                </a:solidFill>
                <a:latin typeface="Arial" charset="0"/>
                <a:ea typeface="ＭＳ Ｐゴシック" charset="0"/>
              </a:defRPr>
            </a:lvl4pPr>
            <a:lvl5pPr marL="2057400" indent="-228600" defTabSz="735013">
              <a:defRPr sz="9100">
                <a:solidFill>
                  <a:schemeClr val="tx1"/>
                </a:solidFill>
                <a:latin typeface="Arial" charset="0"/>
                <a:ea typeface="ＭＳ Ｐゴシック" charset="0"/>
              </a:defRPr>
            </a:lvl5pPr>
            <a:lvl6pPr marL="2514600" indent="-228600" defTabSz="735013" eaLnBrk="0" hangingPunct="0">
              <a:defRPr sz="9100">
                <a:solidFill>
                  <a:schemeClr val="tx1"/>
                </a:solidFill>
                <a:latin typeface="Arial" charset="0"/>
                <a:ea typeface="ＭＳ Ｐゴシック" charset="0"/>
              </a:defRPr>
            </a:lvl6pPr>
            <a:lvl7pPr marL="2971800" indent="-228600" defTabSz="735013" eaLnBrk="0" hangingPunct="0">
              <a:defRPr sz="9100">
                <a:solidFill>
                  <a:schemeClr val="tx1"/>
                </a:solidFill>
                <a:latin typeface="Arial" charset="0"/>
                <a:ea typeface="ＭＳ Ｐゴシック" charset="0"/>
              </a:defRPr>
            </a:lvl7pPr>
            <a:lvl8pPr marL="3429000" indent="-228600" defTabSz="735013" eaLnBrk="0" hangingPunct="0">
              <a:defRPr sz="9100">
                <a:solidFill>
                  <a:schemeClr val="tx1"/>
                </a:solidFill>
                <a:latin typeface="Arial" charset="0"/>
                <a:ea typeface="ＭＳ Ｐゴシック" charset="0"/>
              </a:defRPr>
            </a:lvl8pPr>
            <a:lvl9pPr marL="3886200" indent="-228600" defTabSz="735013" eaLnBrk="0" hangingPunct="0">
              <a:defRPr sz="9100">
                <a:solidFill>
                  <a:schemeClr val="tx1"/>
                </a:solidFill>
                <a:latin typeface="Arial" charset="0"/>
                <a:ea typeface="ＭＳ Ｐゴシック" charset="0"/>
              </a:defRPr>
            </a:lvl9pPr>
          </a:lstStyle>
          <a:p>
            <a:pPr algn="ctr">
              <a:defRPr/>
            </a:pPr>
            <a:r>
              <a:rPr lang="en-US" sz="4800" b="1" dirty="0" smtClean="0">
                <a:latin typeface="Segoe UI" panose="020B0502040204020203" pitchFamily="34" charset="0"/>
                <a:cs typeface="Segoe UI" panose="020B0502040204020203" pitchFamily="34" charset="0"/>
              </a:rPr>
              <a:t>Methods:</a:t>
            </a:r>
          </a:p>
          <a:p>
            <a:pPr>
              <a:defRPr/>
            </a:pPr>
            <a:endParaRPr lang="en-US" sz="3200" b="1" dirty="0" smtClean="0">
              <a:latin typeface="Segoe UI" panose="020B0502040204020203" pitchFamily="34" charset="0"/>
              <a:cs typeface="Segoe UI" panose="020B0502040204020203" pitchFamily="34" charset="0"/>
            </a:endParaRPr>
          </a:p>
          <a:p>
            <a:pPr eaLnBrk="0" hangingPunct="0">
              <a:defRPr/>
            </a:pPr>
            <a:r>
              <a:rPr lang="en-US" sz="3200" i="1" dirty="0" smtClean="0">
                <a:latin typeface="Segoe UI" panose="020B0502040204020203" pitchFamily="34" charset="0"/>
                <a:cs typeface="Segoe UI" panose="020B0502040204020203" pitchFamily="34" charset="0"/>
              </a:rPr>
              <a:t>Describe what you did and how you did it:</a:t>
            </a:r>
          </a:p>
          <a:p>
            <a:pPr marL="571500" indent="-571500" eaLnBrk="0" hangingPunct="0">
              <a:buFont typeface="Arial" panose="020B0604020202020204" pitchFamily="34" charset="0"/>
              <a:buChar char="•"/>
              <a:defRPr/>
            </a:pPr>
            <a:r>
              <a:rPr lang="en-US" sz="3200" i="1" dirty="0" smtClean="0">
                <a:latin typeface="Segoe UI" panose="020B0502040204020203" pitchFamily="34" charset="0"/>
                <a:cs typeface="Segoe UI" panose="020B0502040204020203" pitchFamily="34" charset="0"/>
              </a:rPr>
              <a:t>I determined who my characters were and what were they going to teach.</a:t>
            </a:r>
            <a:endParaRPr lang="en-US" sz="3200" i="1" dirty="0" smtClean="0">
              <a:latin typeface="Segoe UI" panose="020B0502040204020203" pitchFamily="34" charset="0"/>
              <a:cs typeface="Segoe UI" panose="020B0502040204020203" pitchFamily="34" charset="0"/>
            </a:endParaRPr>
          </a:p>
          <a:p>
            <a:pPr marL="571500" indent="-571500" eaLnBrk="0" hangingPunct="0">
              <a:buFont typeface="Arial" panose="020B0604020202020204" pitchFamily="34" charset="0"/>
              <a:buChar char="•"/>
              <a:defRPr/>
            </a:pPr>
            <a:r>
              <a:rPr lang="en-US" sz="3200" i="1" dirty="0" smtClean="0">
                <a:latin typeface="Segoe UI" panose="020B0502040204020203" pitchFamily="34" charset="0"/>
                <a:cs typeface="Segoe UI" panose="020B0502040204020203" pitchFamily="34" charset="0"/>
              </a:rPr>
              <a:t>After a few rough drafts, I could now put the images together with the pages.</a:t>
            </a:r>
            <a:endParaRPr lang="en-US" sz="3200" i="1" dirty="0" smtClean="0">
              <a:latin typeface="Segoe UI" panose="020B0502040204020203" pitchFamily="34" charset="0"/>
              <a:cs typeface="Segoe UI" panose="020B0502040204020203" pitchFamily="34" charset="0"/>
            </a:endParaRPr>
          </a:p>
          <a:p>
            <a:pPr marL="571500" indent="-571500" eaLnBrk="0" hangingPunct="0">
              <a:buFont typeface="Arial" panose="020B0604020202020204" pitchFamily="34" charset="0"/>
              <a:buChar char="•"/>
              <a:defRPr/>
            </a:pPr>
            <a:r>
              <a:rPr lang="en-US" sz="3200" i="1" dirty="0">
                <a:latin typeface="Segoe UI" panose="020B0502040204020203" pitchFamily="34" charset="0"/>
                <a:cs typeface="Segoe UI" panose="020B0502040204020203" pitchFamily="34" charset="0"/>
              </a:rPr>
              <a:t>I</a:t>
            </a:r>
            <a:r>
              <a:rPr lang="en-US" sz="3200" i="1" dirty="0" smtClean="0">
                <a:latin typeface="Segoe UI" panose="020B0502040204020203" pitchFamily="34" charset="0"/>
                <a:cs typeface="Segoe UI" panose="020B0502040204020203" pitchFamily="34" charset="0"/>
              </a:rPr>
              <a:t> used </a:t>
            </a:r>
            <a:r>
              <a:rPr lang="en-US" sz="3200" i="1" dirty="0" err="1" smtClean="0">
                <a:latin typeface="Segoe UI" panose="020B0502040204020203" pitchFamily="34" charset="0"/>
                <a:cs typeface="Segoe UI" panose="020B0502040204020203" pitchFamily="34" charset="0"/>
              </a:rPr>
              <a:t>storyjumper</a:t>
            </a:r>
            <a:r>
              <a:rPr lang="en-US" sz="3200" i="1" dirty="0" smtClean="0">
                <a:latin typeface="Segoe UI" panose="020B0502040204020203" pitchFamily="34" charset="0"/>
                <a:cs typeface="Segoe UI" panose="020B0502040204020203" pitchFamily="34" charset="0"/>
              </a:rPr>
              <a:t> to build my book.</a:t>
            </a:r>
            <a:endParaRPr lang="en-US" sz="3200" i="1" dirty="0" smtClean="0">
              <a:latin typeface="Segoe UI" panose="020B0502040204020203" pitchFamily="34" charset="0"/>
              <a:cs typeface="Segoe UI" panose="020B0502040204020203" pitchFamily="34" charset="0"/>
            </a:endParaRPr>
          </a:p>
          <a:p>
            <a:pPr marL="571500" indent="-571500" eaLnBrk="0" hangingPunct="0">
              <a:buFont typeface="Arial" panose="020B0604020202020204" pitchFamily="34" charset="0"/>
              <a:buChar char="•"/>
              <a:defRPr/>
            </a:pPr>
            <a:r>
              <a:rPr lang="en-US" sz="3200" i="1" dirty="0" smtClean="0">
                <a:latin typeface="Segoe UI" panose="020B0502040204020203" pitchFamily="34" charset="0"/>
                <a:cs typeface="Segoe UI" panose="020B0502040204020203" pitchFamily="34" charset="0"/>
              </a:rPr>
              <a:t>Once it was finished, I ordered it and the book arrived in the mail a few days later.</a:t>
            </a:r>
          </a:p>
          <a:p>
            <a:pPr marL="571500" indent="-571500" eaLnBrk="0" hangingPunct="0">
              <a:buFont typeface="Arial" panose="020B0604020202020204" pitchFamily="34" charset="0"/>
              <a:buChar char="•"/>
              <a:defRPr/>
            </a:pPr>
            <a:r>
              <a:rPr lang="en-US" sz="3200" i="1" dirty="0" smtClean="0">
                <a:latin typeface="Segoe UI" panose="020B0502040204020203" pitchFamily="34" charset="0"/>
                <a:cs typeface="Segoe UI" panose="020B0502040204020203" pitchFamily="34" charset="0"/>
              </a:rPr>
              <a:t>Then I met up with the book mobile and read my story to the kids.</a:t>
            </a:r>
            <a:endParaRPr lang="en-US" sz="3200" i="1" dirty="0" smtClean="0">
              <a:latin typeface="Segoe UI" panose="020B0502040204020203" pitchFamily="34" charset="0"/>
              <a:cs typeface="Segoe UI" panose="020B0502040204020203" pitchFamily="34" charset="0"/>
            </a:endParaRPr>
          </a:p>
        </p:txBody>
      </p:sp>
      <p:cxnSp>
        <p:nvCxnSpPr>
          <p:cNvPr id="26" name="Straight Connector 25"/>
          <p:cNvCxnSpPr>
            <a:stCxn id="14" idx="3"/>
            <a:endCxn id="14" idx="2"/>
          </p:cNvCxnSpPr>
          <p:nvPr/>
        </p:nvCxnSpPr>
        <p:spPr>
          <a:xfrm flipV="1">
            <a:off x="860602" y="3789218"/>
            <a:ext cx="36705997" cy="5278582"/>
          </a:xfrm>
          <a:prstGeom prst="line">
            <a:avLst/>
          </a:prstGeom>
        </p:spPr>
        <p:style>
          <a:lnRef idx="1">
            <a:schemeClr val="accent1"/>
          </a:lnRef>
          <a:fillRef idx="0">
            <a:schemeClr val="accent1"/>
          </a:fillRef>
          <a:effectRef idx="0">
            <a:schemeClr val="accent1"/>
          </a:effectRef>
          <a:fontRef idx="minor">
            <a:schemeClr val="tx1"/>
          </a:fontRef>
        </p:style>
      </p:cxnSp>
      <p:pic>
        <p:nvPicPr>
          <p:cNvPr id="3080" name="Picture 8" descr="Best of Friends"/>
          <p:cNvPicPr>
            <a:picLocks noChangeAspect="1" noChangeArrowheads="1"/>
          </p:cNvPicPr>
          <p:nvPr/>
        </p:nvPicPr>
        <p:blipFill>
          <a:blip r:embed="rId6" cstate="print"/>
          <a:srcRect/>
          <a:stretch>
            <a:fillRect/>
          </a:stretch>
        </p:blipFill>
        <p:spPr bwMode="auto">
          <a:xfrm>
            <a:off x="27051000" y="10744200"/>
            <a:ext cx="10264774" cy="7924800"/>
          </a:xfrm>
          <a:prstGeom prst="rect">
            <a:avLst/>
          </a:prstGeom>
          <a:noFill/>
        </p:spPr>
      </p:pic>
      <p:pic>
        <p:nvPicPr>
          <p:cNvPr id="3082" name="Picture 10" descr="Image result for bells for books bus pictures"/>
          <p:cNvPicPr>
            <a:picLocks noChangeAspect="1" noChangeArrowheads="1"/>
          </p:cNvPicPr>
          <p:nvPr/>
        </p:nvPicPr>
        <p:blipFill>
          <a:blip r:embed="rId7" cstate="print"/>
          <a:srcRect l="31250" t="6207" b="16552"/>
          <a:stretch>
            <a:fillRect/>
          </a:stretch>
        </p:blipFill>
        <p:spPr bwMode="auto">
          <a:xfrm>
            <a:off x="27203400" y="26517600"/>
            <a:ext cx="10134600" cy="5483254"/>
          </a:xfrm>
          <a:prstGeom prst="rect">
            <a:avLst/>
          </a:prstGeom>
          <a:noFill/>
          <a:ln w="57150">
            <a:solidFill>
              <a:schemeClr val="accent1">
                <a:lumMod val="75000"/>
              </a:schemeClr>
            </a:solidFill>
          </a:ln>
        </p:spPr>
      </p:pic>
      <p:sp>
        <p:nvSpPr>
          <p:cNvPr id="3084" name="AutoShape 12" descr="Image result for bells for books bus pictur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086" name="Picture 14" descr="Image result for bells for books bus pictures"/>
          <p:cNvPicPr>
            <a:picLocks noChangeAspect="1" noChangeArrowheads="1"/>
          </p:cNvPicPr>
          <p:nvPr/>
        </p:nvPicPr>
        <p:blipFill>
          <a:blip r:embed="rId8" cstate="print"/>
          <a:srcRect/>
          <a:stretch>
            <a:fillRect/>
          </a:stretch>
        </p:blipFill>
        <p:spPr bwMode="auto">
          <a:xfrm>
            <a:off x="1371600" y="30099000"/>
            <a:ext cx="10895877" cy="1905000"/>
          </a:xfrm>
          <a:prstGeom prst="rect">
            <a:avLst/>
          </a:prstGeom>
          <a:noFill/>
          <a:ln w="38100">
            <a:solidFill>
              <a:schemeClr val="accent6">
                <a:lumMod val="75000"/>
              </a:schemeClr>
            </a:solidFill>
          </a:ln>
        </p:spPr>
      </p:pic>
      <p:pic>
        <p:nvPicPr>
          <p:cNvPr id="3088" name="Picture 16" descr="https://images2.storyjumper.com/transcoder.png?trim&amp;id=0adcfa39532676&amp;maxw=256&amp;maxh=256"/>
          <p:cNvPicPr>
            <a:picLocks noChangeAspect="1" noChangeArrowheads="1"/>
          </p:cNvPicPr>
          <p:nvPr/>
        </p:nvPicPr>
        <p:blipFill>
          <a:blip r:embed="rId9" cstate="print"/>
          <a:srcRect/>
          <a:stretch>
            <a:fillRect/>
          </a:stretch>
        </p:blipFill>
        <p:spPr bwMode="auto">
          <a:xfrm>
            <a:off x="22631400" y="1066800"/>
            <a:ext cx="3886200" cy="4461288"/>
          </a:xfrm>
          <a:prstGeom prst="rect">
            <a:avLst/>
          </a:prstGeom>
          <a:noFill/>
        </p:spPr>
      </p:pic>
      <p:pic>
        <p:nvPicPr>
          <p:cNvPr id="3090" name="Picture 18" descr="https://images2.storyjumper.com/transcoder.png?trim&amp;id=0ca24d10494&amp;maxw=68&amp;maxh=68"/>
          <p:cNvPicPr>
            <a:picLocks noChangeAspect="1" noChangeArrowheads="1"/>
          </p:cNvPicPr>
          <p:nvPr/>
        </p:nvPicPr>
        <p:blipFill>
          <a:blip r:embed="rId10" cstate="print"/>
          <a:srcRect/>
          <a:stretch>
            <a:fillRect/>
          </a:stretch>
        </p:blipFill>
        <p:spPr bwMode="auto">
          <a:xfrm>
            <a:off x="20497800" y="3657600"/>
            <a:ext cx="1694330" cy="1828800"/>
          </a:xfrm>
          <a:prstGeom prst="rect">
            <a:avLst/>
          </a:prstGeom>
          <a:noFill/>
        </p:spPr>
      </p:pic>
      <p:pic>
        <p:nvPicPr>
          <p:cNvPr id="3096" name="Picture 24" descr="Polaris"/>
          <p:cNvPicPr>
            <a:picLocks noChangeAspect="1" noChangeArrowheads="1"/>
          </p:cNvPicPr>
          <p:nvPr/>
        </p:nvPicPr>
        <p:blipFill>
          <a:blip r:embed="rId11" cstate="print">
            <a:duotone>
              <a:prstClr val="black"/>
              <a:schemeClr val="tx2">
                <a:tint val="45000"/>
                <a:satMod val="400000"/>
              </a:schemeClr>
            </a:duotone>
          </a:blip>
          <a:srcRect/>
          <a:stretch>
            <a:fillRect/>
          </a:stretch>
        </p:blipFill>
        <p:spPr bwMode="auto">
          <a:xfrm>
            <a:off x="13487400" y="28727400"/>
            <a:ext cx="6858000" cy="3352800"/>
          </a:xfrm>
          <a:prstGeom prst="rect">
            <a:avLst/>
          </a:prstGeom>
          <a:solidFill>
            <a:schemeClr val="accent6">
              <a:lumMod val="75000"/>
            </a:schemeClr>
          </a:solidFill>
          <a:ln w="38100">
            <a:solidFill>
              <a:schemeClr val="accent6">
                <a:lumMod val="50000"/>
              </a:schemeClr>
            </a:solidFill>
          </a:ln>
        </p:spPr>
      </p:pic>
      <p:sp>
        <p:nvSpPr>
          <p:cNvPr id="39" name="Rectangle 38"/>
          <p:cNvSpPr/>
          <p:nvPr/>
        </p:nvSpPr>
        <p:spPr>
          <a:xfrm>
            <a:off x="20421600" y="28727400"/>
            <a:ext cx="5791200" cy="3352800"/>
          </a:xfrm>
          <a:prstGeom prst="rect">
            <a:avLst/>
          </a:prstGeom>
          <a:solidFill>
            <a:schemeClr val="accent6">
              <a:lumMod val="75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6015 Glenwood Street  </a:t>
            </a:r>
          </a:p>
          <a:p>
            <a:r>
              <a:rPr lang="en-US" dirty="0" smtClean="0">
                <a:solidFill>
                  <a:schemeClr val="tx1"/>
                </a:solidFill>
              </a:rPr>
              <a:t>Garden City, ID 83714 </a:t>
            </a:r>
          </a:p>
          <a:p>
            <a:r>
              <a:rPr lang="en-US" dirty="0" smtClean="0">
                <a:solidFill>
                  <a:schemeClr val="tx1"/>
                </a:solidFill>
              </a:rPr>
              <a:t> 208-472-2942</a:t>
            </a:r>
          </a:p>
        </p:txBody>
      </p:sp>
      <p:pic>
        <p:nvPicPr>
          <p:cNvPr id="3098" name="Picture 26" descr="https://images2.storyjumper.com/transcoder.png?trim&amp;id=a83b3f39635186&amp;maxw=128&amp;maxh=128"/>
          <p:cNvPicPr>
            <a:picLocks noChangeAspect="1" noChangeArrowheads="1"/>
          </p:cNvPicPr>
          <p:nvPr/>
        </p:nvPicPr>
        <p:blipFill>
          <a:blip r:embed="rId12" cstate="print"/>
          <a:srcRect/>
          <a:stretch>
            <a:fillRect/>
          </a:stretch>
        </p:blipFill>
        <p:spPr bwMode="auto">
          <a:xfrm>
            <a:off x="21869400" y="3048000"/>
            <a:ext cx="1200150" cy="121920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5075</TotalTime>
  <Words>520</Words>
  <Application>Microsoft Office PowerPoint</Application>
  <PresentationFormat>Custom</PresentationFormat>
  <Paragraphs>48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Best of Friends Barbara Ward UF200- Civic and Ethical Foundations- Dr. Sass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 User</dc:creator>
  <cp:lastModifiedBy>Barbara Ward</cp:lastModifiedBy>
  <cp:revision>272</cp:revision>
  <cp:lastPrinted>2015-05-14T16:32:54Z</cp:lastPrinted>
  <dcterms:created xsi:type="dcterms:W3CDTF">2002-01-26T23:38:43Z</dcterms:created>
  <dcterms:modified xsi:type="dcterms:W3CDTF">2018-04-07T06:14:49Z</dcterms:modified>
</cp:coreProperties>
</file>