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
  </p:notesMasterIdLst>
  <p:handoutMasterIdLst>
    <p:handoutMasterId r:id="rId4"/>
  </p:handoutMasterIdLst>
  <p:sldIdLst>
    <p:sldId id="261" r:id="rId2"/>
  </p:sldIdLst>
  <p:sldSz cx="38404800" cy="32918400"/>
  <p:notesSz cx="7010400" cy="9296400"/>
  <p:defaultTextStyle>
    <a:defPPr>
      <a:defRPr lang="en-US"/>
    </a:defPPr>
    <a:lvl1pPr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1pPr>
    <a:lvl2pPr marL="4572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2pPr>
    <a:lvl3pPr marL="9144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3pPr>
    <a:lvl4pPr marL="13716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4pPr>
    <a:lvl5pPr marL="1828800" algn="l" rtl="0" fontAlgn="base">
      <a:spcBef>
        <a:spcPct val="0"/>
      </a:spcBef>
      <a:spcAft>
        <a:spcPct val="0"/>
      </a:spcAft>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5pPr>
    <a:lvl6pPr marL="22860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6pPr>
    <a:lvl7pPr marL="27432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7pPr>
    <a:lvl8pPr marL="32004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8pPr>
    <a:lvl9pPr marL="3657600" algn="l" defTabSz="914400" rtl="0" eaLnBrk="1" latinLnBrk="0" hangingPunct="1">
      <a:defRPr sz="4800" kern="1200">
        <a:solidFill>
          <a:schemeClr val="tx1"/>
        </a:solidFill>
        <a:latin typeface="Times New Roman" panose="02020603050405020304" pitchFamily="18" charset="0"/>
        <a:ea typeface="MS PGothic" panose="020B0600070205080204" pitchFamily="34" charset="-128"/>
        <a:cs typeface="Arial" panose="020B0604020202020204" pitchFamily="34" charset="0"/>
      </a:defRPr>
    </a:lvl9pPr>
  </p:defaultTextStyle>
  <p:extLst>
    <p:ext uri="{EFAFB233-063F-42B5-8137-9DF3F51BA10A}">
      <p15:sldGuideLst xmlns:p15="http://schemas.microsoft.com/office/powerpoint/2012/main">
        <p15:guide id="1" orient="horz" pos="9840">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Clayton" initials="PC" lastIdx="2" clrIdx="0">
    <p:extLst>
      <p:ext uri="{19B8F6BF-5375-455C-9EA6-DF929625EA0E}">
        <p15:presenceInfo xmlns:p15="http://schemas.microsoft.com/office/powerpoint/2012/main" userId="Pamela Clayt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9461C"/>
    <a:srgbClr val="F94631"/>
    <a:srgbClr val="0039A6"/>
    <a:srgbClr val="B9CEF1"/>
    <a:srgbClr val="83A8E5"/>
    <a:srgbClr val="6AAEEC"/>
    <a:srgbClr val="81BBEF"/>
    <a:srgbClr val="FDA9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172" autoAdjust="0"/>
    <p:restoredTop sz="94660"/>
  </p:normalViewPr>
  <p:slideViewPr>
    <p:cSldViewPr>
      <p:cViewPr>
        <p:scale>
          <a:sx n="30" d="100"/>
          <a:sy n="30" d="100"/>
        </p:scale>
        <p:origin x="180" y="-414"/>
      </p:cViewPr>
      <p:guideLst>
        <p:guide orient="horz" pos="9840"/>
        <p:guide pos="12096"/>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5755" tIns="47879" rIns="95755" bIns="47879" numCol="1" anchor="t" anchorCtr="0" compatLnSpc="1">
            <a:prstTxWarp prst="textNoShape">
              <a:avLst/>
            </a:prstTxWarp>
          </a:bodyPr>
          <a:lstStyle>
            <a:lvl1pPr defTabSz="958261">
              <a:defRPr sz="1200">
                <a:latin typeface="Times New Roman" pitchFamily="18" charset="0"/>
                <a:ea typeface="+mn-ea"/>
                <a:cs typeface="+mn-cs"/>
              </a:defRPr>
            </a:lvl1pPr>
          </a:lstStyle>
          <a:p>
            <a:pPr>
              <a:defRPr/>
            </a:pPr>
            <a:endParaRPr lang="en-US"/>
          </a:p>
        </p:txBody>
      </p:sp>
      <p:sp>
        <p:nvSpPr>
          <p:cNvPr id="153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5755" tIns="47879" rIns="95755" bIns="47879" numCol="1" anchor="t" anchorCtr="0" compatLnSpc="1">
            <a:prstTxWarp prst="textNoShape">
              <a:avLst/>
            </a:prstTxWarp>
          </a:bodyPr>
          <a:lstStyle>
            <a:lvl1pPr algn="r" defTabSz="958261">
              <a:defRPr sz="1200">
                <a:latin typeface="Times New Roman" pitchFamily="18" charset="0"/>
                <a:ea typeface="+mn-ea"/>
                <a:cs typeface="+mn-cs"/>
              </a:defRPr>
            </a:lvl1pPr>
          </a:lstStyle>
          <a:p>
            <a:pPr>
              <a:defRPr/>
            </a:pPr>
            <a:endParaRPr lang="en-US"/>
          </a:p>
        </p:txBody>
      </p:sp>
      <p:sp>
        <p:nvSpPr>
          <p:cNvPr id="153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5755" tIns="47879" rIns="95755" bIns="47879" numCol="1" anchor="b" anchorCtr="0" compatLnSpc="1">
            <a:prstTxWarp prst="textNoShape">
              <a:avLst/>
            </a:prstTxWarp>
          </a:bodyPr>
          <a:lstStyle>
            <a:lvl1pPr defTabSz="958261">
              <a:defRPr sz="1200">
                <a:latin typeface="Times New Roman" pitchFamily="18" charset="0"/>
                <a:ea typeface="+mn-ea"/>
                <a:cs typeface="+mn-cs"/>
              </a:defRPr>
            </a:lvl1pPr>
          </a:lstStyle>
          <a:p>
            <a:pPr>
              <a:defRPr/>
            </a:pPr>
            <a:endParaRPr lang="en-US"/>
          </a:p>
        </p:txBody>
      </p:sp>
      <p:sp>
        <p:nvSpPr>
          <p:cNvPr id="153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5755" tIns="47879" rIns="95755" bIns="47879" numCol="1" anchor="b" anchorCtr="0" compatLnSpc="1">
            <a:prstTxWarp prst="textNoShape">
              <a:avLst/>
            </a:prstTxWarp>
          </a:bodyPr>
          <a:lstStyle>
            <a:lvl1pPr algn="r" defTabSz="957263">
              <a:defRPr sz="1200"/>
            </a:lvl1pPr>
          </a:lstStyle>
          <a:p>
            <a:fld id="{ED4264E5-E318-4A83-A1C4-0E5F5BE3BF84}" type="slidenum">
              <a:rPr lang="en-US" altLang="en-US"/>
              <a:pPr/>
              <a:t>‹#›</a:t>
            </a:fld>
            <a:endParaRPr lang="en-US" altLang="en-US"/>
          </a:p>
        </p:txBody>
      </p:sp>
    </p:spTree>
    <p:extLst>
      <p:ext uri="{BB962C8B-B14F-4D97-AF65-F5344CB8AC3E}">
        <p14:creationId xmlns:p14="http://schemas.microsoft.com/office/powerpoint/2010/main" val="1054804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41650" cy="469900"/>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lvl1pPr defTabSz="175410">
              <a:defRPr sz="200">
                <a:latin typeface="Times New Roman" pitchFamily="18" charset="0"/>
                <a:ea typeface="+mn-ea"/>
                <a:cs typeface="+mn-cs"/>
              </a:defRPr>
            </a:lvl1pPr>
          </a:lstStyle>
          <a:p>
            <a:pPr>
              <a:defRPr/>
            </a:pPr>
            <a:endParaRPr lang="en-US"/>
          </a:p>
        </p:txBody>
      </p:sp>
      <p:sp>
        <p:nvSpPr>
          <p:cNvPr id="20483" name="Rectangle 3"/>
          <p:cNvSpPr>
            <a:spLocks noGrp="1" noChangeArrowheads="1"/>
          </p:cNvSpPr>
          <p:nvPr>
            <p:ph type="dt" idx="1"/>
          </p:nvPr>
        </p:nvSpPr>
        <p:spPr bwMode="auto">
          <a:xfrm>
            <a:off x="3968750" y="0"/>
            <a:ext cx="3041650" cy="469900"/>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lvl1pPr algn="r" defTabSz="175410">
              <a:defRPr sz="200">
                <a:latin typeface="Times New Roman" pitchFamily="18" charset="0"/>
                <a:ea typeface="+mn-ea"/>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476375" y="695325"/>
            <a:ext cx="4062413"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28688" y="4421188"/>
            <a:ext cx="5153025" cy="4179887"/>
          </a:xfrm>
          <a:prstGeom prst="rect">
            <a:avLst/>
          </a:prstGeom>
          <a:noFill/>
          <a:ln w="9525">
            <a:noFill/>
            <a:miter lim="800000"/>
            <a:headEnd/>
            <a:tailEnd/>
          </a:ln>
          <a:effectLst/>
        </p:spPr>
        <p:txBody>
          <a:bodyPr vert="horz" wrap="square" lIns="17457" tIns="8727" rIns="17457" bIns="872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826500"/>
            <a:ext cx="3041650" cy="469900"/>
          </a:xfrm>
          <a:prstGeom prst="rect">
            <a:avLst/>
          </a:prstGeom>
          <a:noFill/>
          <a:ln w="9525">
            <a:noFill/>
            <a:miter lim="800000"/>
            <a:headEnd/>
            <a:tailEnd/>
          </a:ln>
          <a:effectLst/>
        </p:spPr>
        <p:txBody>
          <a:bodyPr vert="horz" wrap="square" lIns="17457" tIns="8727" rIns="17457" bIns="8727" numCol="1" anchor="b" anchorCtr="0" compatLnSpc="1">
            <a:prstTxWarp prst="textNoShape">
              <a:avLst/>
            </a:prstTxWarp>
          </a:bodyPr>
          <a:lstStyle>
            <a:lvl1pPr defTabSz="175410">
              <a:defRPr sz="200">
                <a:latin typeface="Times New Roman" pitchFamily="18" charset="0"/>
                <a:ea typeface="+mn-ea"/>
                <a:cs typeface="+mn-cs"/>
              </a:defRPr>
            </a:lvl1pPr>
          </a:lstStyle>
          <a:p>
            <a:pPr>
              <a:defRPr/>
            </a:pPr>
            <a:endParaRPr lang="en-US"/>
          </a:p>
        </p:txBody>
      </p:sp>
      <p:sp>
        <p:nvSpPr>
          <p:cNvPr id="20487" name="Rectangle 7"/>
          <p:cNvSpPr>
            <a:spLocks noGrp="1" noChangeArrowheads="1"/>
          </p:cNvSpPr>
          <p:nvPr>
            <p:ph type="sldNum" sz="quarter" idx="5"/>
          </p:nvPr>
        </p:nvSpPr>
        <p:spPr bwMode="auto">
          <a:xfrm>
            <a:off x="3968750" y="8826500"/>
            <a:ext cx="3041650" cy="469900"/>
          </a:xfrm>
          <a:prstGeom prst="rect">
            <a:avLst/>
          </a:prstGeom>
          <a:noFill/>
          <a:ln w="9525">
            <a:noFill/>
            <a:miter lim="800000"/>
            <a:headEnd/>
            <a:tailEnd/>
          </a:ln>
          <a:effectLst/>
        </p:spPr>
        <p:txBody>
          <a:bodyPr vert="horz" wrap="square" lIns="17457" tIns="8727" rIns="17457" bIns="8727" numCol="1" anchor="b" anchorCtr="0" compatLnSpc="1">
            <a:prstTxWarp prst="textNoShape">
              <a:avLst/>
            </a:prstTxWarp>
          </a:bodyPr>
          <a:lstStyle>
            <a:lvl1pPr algn="r" defTabSz="174625">
              <a:defRPr sz="200"/>
            </a:lvl1pPr>
          </a:lstStyle>
          <a:p>
            <a:fld id="{DAEF0E61-9DB2-45D2-965E-C203881BB66F}" type="slidenum">
              <a:rPr lang="en-US" altLang="en-US"/>
              <a:pPr/>
              <a:t>‹#›</a:t>
            </a:fld>
            <a:endParaRPr lang="en-US" altLang="en-US"/>
          </a:p>
        </p:txBody>
      </p:sp>
    </p:spTree>
    <p:extLst>
      <p:ext uri="{BB962C8B-B14F-4D97-AF65-F5344CB8AC3E}">
        <p14:creationId xmlns:p14="http://schemas.microsoft.com/office/powerpoint/2010/main" val="10928202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58825" indent="-292100"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68400"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36713"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103438" indent="-233363" defTabSz="174625"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606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30178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750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932238" indent="-233363" defTabSz="17462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46948510-E1BE-4F02-B4BD-2503548D7C44}" type="slidenum">
              <a:rPr lang="en-US" altLang="en-US" sz="200"/>
              <a:pPr eaLnBrk="1" hangingPunct="1">
                <a:spcBef>
                  <a:spcPct val="0"/>
                </a:spcBef>
              </a:pPr>
              <a:t>1</a:t>
            </a:fld>
            <a:endParaRPr lang="en-US" altLang="en-US" sz="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0743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5387342"/>
            <a:ext cx="28803600" cy="11460480"/>
          </a:xfrm>
        </p:spPr>
        <p:txBody>
          <a:bodyPr anchor="b"/>
          <a:lstStyle>
            <a:lvl1pPr algn="ctr">
              <a:defRPr sz="18900"/>
            </a:lvl1pPr>
          </a:lstStyle>
          <a:p>
            <a:r>
              <a:rPr lang="en-US"/>
              <a:t>Click to edit Master title style</a:t>
            </a:r>
          </a:p>
        </p:txBody>
      </p:sp>
      <p:sp>
        <p:nvSpPr>
          <p:cNvPr id="3" name="Subtitle 2"/>
          <p:cNvSpPr>
            <a:spLocks noGrp="1"/>
          </p:cNvSpPr>
          <p:nvPr>
            <p:ph type="subTitle" idx="1"/>
          </p:nvPr>
        </p:nvSpPr>
        <p:spPr>
          <a:xfrm>
            <a:off x="4800600" y="17289782"/>
            <a:ext cx="28803600" cy="7947658"/>
          </a:xfrm>
        </p:spPr>
        <p:txBody>
          <a:bodyPr/>
          <a:lstStyle>
            <a:lvl1pPr marL="0" indent="0" algn="ctr">
              <a:buNone/>
              <a:defRPr sz="7560"/>
            </a:lvl1pPr>
            <a:lvl2pPr marL="1440180" indent="0" algn="ctr">
              <a:buNone/>
              <a:defRPr sz="6300"/>
            </a:lvl2pPr>
            <a:lvl3pPr marL="2880360" indent="0" algn="ctr">
              <a:buNone/>
              <a:defRPr sz="5670"/>
            </a:lvl3pPr>
            <a:lvl4pPr marL="4320540" indent="0" algn="ctr">
              <a:buNone/>
              <a:defRPr sz="5040"/>
            </a:lvl4pPr>
            <a:lvl5pPr marL="5760720" indent="0" algn="ctr">
              <a:buNone/>
              <a:defRPr sz="5040"/>
            </a:lvl5pPr>
            <a:lvl6pPr marL="7200900" indent="0" algn="ctr">
              <a:buNone/>
              <a:defRPr sz="5040"/>
            </a:lvl6pPr>
            <a:lvl7pPr marL="8641080" indent="0" algn="ctr">
              <a:buNone/>
              <a:defRPr sz="5040"/>
            </a:lvl7pPr>
            <a:lvl8pPr marL="10081260" indent="0" algn="ctr">
              <a:buNone/>
              <a:defRPr sz="5040"/>
            </a:lvl8pPr>
            <a:lvl9pPr marL="11521440" indent="0" algn="ctr">
              <a:buNone/>
              <a:defRPr sz="504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9D85011-8E28-4116-B330-954FFBA144E8}" type="slidenum">
              <a:rPr lang="en-US" altLang="en-US" smtClean="0"/>
              <a:pPr/>
              <a:t>‹#›</a:t>
            </a:fld>
            <a:endParaRPr lang="en-US" altLang="en-US"/>
          </a:p>
        </p:txBody>
      </p:sp>
    </p:spTree>
    <p:extLst>
      <p:ext uri="{BB962C8B-B14F-4D97-AF65-F5344CB8AC3E}">
        <p14:creationId xmlns:p14="http://schemas.microsoft.com/office/powerpoint/2010/main" val="152039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246E81D-CB10-4960-A0C0-0DAD4A9161FE}" type="slidenum">
              <a:rPr lang="en-US" altLang="en-US" smtClean="0"/>
              <a:pPr/>
              <a:t>‹#›</a:t>
            </a:fld>
            <a:endParaRPr lang="en-US" altLang="en-US"/>
          </a:p>
        </p:txBody>
      </p:sp>
    </p:spTree>
    <p:extLst>
      <p:ext uri="{BB962C8B-B14F-4D97-AF65-F5344CB8AC3E}">
        <p14:creationId xmlns:p14="http://schemas.microsoft.com/office/powerpoint/2010/main" val="270504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5" y="1752600"/>
            <a:ext cx="8281035"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40330" y="1752600"/>
            <a:ext cx="24363045"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2B51E29-A0B4-48B1-8387-A57664F58F11}" type="slidenum">
              <a:rPr lang="en-US" altLang="en-US" smtClean="0"/>
              <a:pPr/>
              <a:t>‹#›</a:t>
            </a:fld>
            <a:endParaRPr lang="en-US" altLang="en-US"/>
          </a:p>
        </p:txBody>
      </p:sp>
    </p:spTree>
    <p:extLst>
      <p:ext uri="{BB962C8B-B14F-4D97-AF65-F5344CB8AC3E}">
        <p14:creationId xmlns:p14="http://schemas.microsoft.com/office/powerpoint/2010/main" val="2670054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9938" y="1317625"/>
            <a:ext cx="34564926" cy="5486400"/>
          </a:xfrm>
        </p:spPr>
        <p:txBody>
          <a:bodyPr/>
          <a:lstStyle/>
          <a:p>
            <a:r>
              <a:rPr lang="en-US"/>
              <a:t>Click to edit Master title style</a:t>
            </a:r>
          </a:p>
        </p:txBody>
      </p:sp>
      <p:sp>
        <p:nvSpPr>
          <p:cNvPr id="3" name="Table Placeholder 2"/>
          <p:cNvSpPr>
            <a:spLocks noGrp="1"/>
          </p:cNvSpPr>
          <p:nvPr>
            <p:ph type="tbl" idx="1"/>
          </p:nvPr>
        </p:nvSpPr>
        <p:spPr>
          <a:xfrm>
            <a:off x="1919938" y="7680325"/>
            <a:ext cx="34564926" cy="21724938"/>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DF92141-7042-4A5C-98C1-58C52121F9A9}" type="slidenum">
              <a:rPr lang="en-US" altLang="en-US"/>
              <a:pPr/>
              <a:t>‹#›</a:t>
            </a:fld>
            <a:endParaRPr lang="en-US" altLang="en-US"/>
          </a:p>
        </p:txBody>
      </p:sp>
    </p:spTree>
    <p:extLst>
      <p:ext uri="{BB962C8B-B14F-4D97-AF65-F5344CB8AC3E}">
        <p14:creationId xmlns:p14="http://schemas.microsoft.com/office/powerpoint/2010/main" val="333207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5859215-1DFB-43D6-B7C3-93B37A6F3B65}" type="slidenum">
              <a:rPr lang="en-US" altLang="en-US" smtClean="0"/>
              <a:pPr/>
              <a:t>‹#›</a:t>
            </a:fld>
            <a:endParaRPr lang="en-US" altLang="en-US"/>
          </a:p>
        </p:txBody>
      </p:sp>
    </p:spTree>
    <p:extLst>
      <p:ext uri="{BB962C8B-B14F-4D97-AF65-F5344CB8AC3E}">
        <p14:creationId xmlns:p14="http://schemas.microsoft.com/office/powerpoint/2010/main" val="3236728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28" y="8206745"/>
            <a:ext cx="33124140" cy="13693138"/>
          </a:xfrm>
        </p:spPr>
        <p:txBody>
          <a:bodyPr anchor="b"/>
          <a:lstStyle>
            <a:lvl1pPr>
              <a:defRPr sz="18900"/>
            </a:lvl1pPr>
          </a:lstStyle>
          <a:p>
            <a:r>
              <a:rPr lang="en-US"/>
              <a:t>Click to edit Master title style</a:t>
            </a:r>
          </a:p>
        </p:txBody>
      </p:sp>
      <p:sp>
        <p:nvSpPr>
          <p:cNvPr id="3" name="Text Placeholder 2"/>
          <p:cNvSpPr>
            <a:spLocks noGrp="1"/>
          </p:cNvSpPr>
          <p:nvPr>
            <p:ph type="body" idx="1"/>
          </p:nvPr>
        </p:nvSpPr>
        <p:spPr>
          <a:xfrm>
            <a:off x="2620328" y="22029425"/>
            <a:ext cx="33124140" cy="7200898"/>
          </a:xfrm>
        </p:spPr>
        <p:txBody>
          <a:bodyPr/>
          <a:lstStyle>
            <a:lvl1pPr marL="0" indent="0">
              <a:buNone/>
              <a:defRPr sz="7560">
                <a:solidFill>
                  <a:schemeClr val="tx1">
                    <a:tint val="75000"/>
                  </a:schemeClr>
                </a:solidFill>
              </a:defRPr>
            </a:lvl1pPr>
            <a:lvl2pPr marL="1440180" indent="0">
              <a:buNone/>
              <a:defRPr sz="6300">
                <a:solidFill>
                  <a:schemeClr val="tx1">
                    <a:tint val="75000"/>
                  </a:schemeClr>
                </a:solidFill>
              </a:defRPr>
            </a:lvl2pPr>
            <a:lvl3pPr marL="2880360" indent="0">
              <a:buNone/>
              <a:defRPr sz="5670">
                <a:solidFill>
                  <a:schemeClr val="tx1">
                    <a:tint val="75000"/>
                  </a:schemeClr>
                </a:solidFill>
              </a:defRPr>
            </a:lvl3pPr>
            <a:lvl4pPr marL="4320540" indent="0">
              <a:buNone/>
              <a:defRPr sz="5040">
                <a:solidFill>
                  <a:schemeClr val="tx1">
                    <a:tint val="75000"/>
                  </a:schemeClr>
                </a:solidFill>
              </a:defRPr>
            </a:lvl4pPr>
            <a:lvl5pPr marL="5760720" indent="0">
              <a:buNone/>
              <a:defRPr sz="5040">
                <a:solidFill>
                  <a:schemeClr val="tx1">
                    <a:tint val="75000"/>
                  </a:schemeClr>
                </a:solidFill>
              </a:defRPr>
            </a:lvl5pPr>
            <a:lvl6pPr marL="7200900" indent="0">
              <a:buNone/>
              <a:defRPr sz="5040">
                <a:solidFill>
                  <a:schemeClr val="tx1">
                    <a:tint val="75000"/>
                  </a:schemeClr>
                </a:solidFill>
              </a:defRPr>
            </a:lvl6pPr>
            <a:lvl7pPr marL="8641080" indent="0">
              <a:buNone/>
              <a:defRPr sz="5040">
                <a:solidFill>
                  <a:schemeClr val="tx1">
                    <a:tint val="75000"/>
                  </a:schemeClr>
                </a:solidFill>
              </a:defRPr>
            </a:lvl7pPr>
            <a:lvl8pPr marL="10081260" indent="0">
              <a:buNone/>
              <a:defRPr sz="5040">
                <a:solidFill>
                  <a:schemeClr val="tx1">
                    <a:tint val="75000"/>
                  </a:schemeClr>
                </a:solidFill>
              </a:defRPr>
            </a:lvl8pPr>
            <a:lvl9pPr marL="1152144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CEA256C-A985-4E2C-B24B-8DAC1390BA8A}" type="slidenum">
              <a:rPr lang="en-US" altLang="en-US" smtClean="0"/>
              <a:pPr/>
              <a:t>‹#›</a:t>
            </a:fld>
            <a:endParaRPr lang="en-US" altLang="en-US"/>
          </a:p>
        </p:txBody>
      </p:sp>
    </p:spTree>
    <p:extLst>
      <p:ext uri="{BB962C8B-B14F-4D97-AF65-F5344CB8AC3E}">
        <p14:creationId xmlns:p14="http://schemas.microsoft.com/office/powerpoint/2010/main" val="71352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40330" y="8763000"/>
            <a:ext cx="1632204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442430" y="8763000"/>
            <a:ext cx="1632204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3A9870C-1381-4E1F-B6E7-54C9C4AAC1FC}" type="slidenum">
              <a:rPr lang="en-US" altLang="en-US" smtClean="0"/>
              <a:pPr/>
              <a:t>‹#›</a:t>
            </a:fld>
            <a:endParaRPr lang="en-US" altLang="en-US"/>
          </a:p>
        </p:txBody>
      </p:sp>
    </p:spTree>
    <p:extLst>
      <p:ext uri="{BB962C8B-B14F-4D97-AF65-F5344CB8AC3E}">
        <p14:creationId xmlns:p14="http://schemas.microsoft.com/office/powerpoint/2010/main" val="353750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752603"/>
            <a:ext cx="33124140" cy="6362702"/>
          </a:xfrm>
        </p:spPr>
        <p:txBody>
          <a:bodyPr/>
          <a:lstStyle/>
          <a:p>
            <a:r>
              <a:rPr lang="en-US"/>
              <a:t>Click to edit Master title style</a:t>
            </a:r>
          </a:p>
        </p:txBody>
      </p:sp>
      <p:sp>
        <p:nvSpPr>
          <p:cNvPr id="3" name="Text Placeholder 2"/>
          <p:cNvSpPr>
            <a:spLocks noGrp="1"/>
          </p:cNvSpPr>
          <p:nvPr>
            <p:ph type="body" idx="1"/>
          </p:nvPr>
        </p:nvSpPr>
        <p:spPr>
          <a:xfrm>
            <a:off x="2645334" y="8069582"/>
            <a:ext cx="16247029" cy="3954778"/>
          </a:xfrm>
        </p:spPr>
        <p:txBody>
          <a:bodyPr anchor="b"/>
          <a:lstStyle>
            <a:lvl1pPr marL="0" indent="0">
              <a:buNone/>
              <a:defRPr sz="7560" b="1"/>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a:t>Click to edit Master text styles</a:t>
            </a:r>
          </a:p>
        </p:txBody>
      </p:sp>
      <p:sp>
        <p:nvSpPr>
          <p:cNvPr id="4" name="Content Placeholder 3"/>
          <p:cNvSpPr>
            <a:spLocks noGrp="1"/>
          </p:cNvSpPr>
          <p:nvPr>
            <p:ph sz="half" idx="2"/>
          </p:nvPr>
        </p:nvSpPr>
        <p:spPr>
          <a:xfrm>
            <a:off x="2645334" y="12024360"/>
            <a:ext cx="16247029"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442430" y="8069582"/>
            <a:ext cx="16327042" cy="3954778"/>
          </a:xfrm>
        </p:spPr>
        <p:txBody>
          <a:bodyPr anchor="b"/>
          <a:lstStyle>
            <a:lvl1pPr marL="0" indent="0">
              <a:buNone/>
              <a:defRPr sz="7560" b="1"/>
            </a:lvl1pPr>
            <a:lvl2pPr marL="1440180" indent="0">
              <a:buNone/>
              <a:defRPr sz="6300" b="1"/>
            </a:lvl2pPr>
            <a:lvl3pPr marL="2880360" indent="0">
              <a:buNone/>
              <a:defRPr sz="5670" b="1"/>
            </a:lvl3pPr>
            <a:lvl4pPr marL="4320540" indent="0">
              <a:buNone/>
              <a:defRPr sz="5040" b="1"/>
            </a:lvl4pPr>
            <a:lvl5pPr marL="5760720" indent="0">
              <a:buNone/>
              <a:defRPr sz="5040" b="1"/>
            </a:lvl5pPr>
            <a:lvl6pPr marL="7200900" indent="0">
              <a:buNone/>
              <a:defRPr sz="5040" b="1"/>
            </a:lvl6pPr>
            <a:lvl7pPr marL="8641080" indent="0">
              <a:buNone/>
              <a:defRPr sz="5040" b="1"/>
            </a:lvl7pPr>
            <a:lvl8pPr marL="10081260" indent="0">
              <a:buNone/>
              <a:defRPr sz="5040" b="1"/>
            </a:lvl8pPr>
            <a:lvl9pPr marL="11521440" indent="0">
              <a:buNone/>
              <a:defRPr sz="5040" b="1"/>
            </a:lvl9pPr>
          </a:lstStyle>
          <a:p>
            <a:pPr lvl="0"/>
            <a:r>
              <a:rPr lang="en-US"/>
              <a:t>Click to edit Master text styles</a:t>
            </a:r>
          </a:p>
        </p:txBody>
      </p:sp>
      <p:sp>
        <p:nvSpPr>
          <p:cNvPr id="6" name="Content Placeholder 5"/>
          <p:cNvSpPr>
            <a:spLocks noGrp="1"/>
          </p:cNvSpPr>
          <p:nvPr>
            <p:ph sz="quarter" idx="4"/>
          </p:nvPr>
        </p:nvSpPr>
        <p:spPr>
          <a:xfrm>
            <a:off x="19442430" y="12024360"/>
            <a:ext cx="1632704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BE68F4E-35A4-480B-8289-BAB0A0384FB2}" type="slidenum">
              <a:rPr lang="en-US" altLang="en-US" smtClean="0"/>
              <a:pPr/>
              <a:t>‹#›</a:t>
            </a:fld>
            <a:endParaRPr lang="en-US" altLang="en-US"/>
          </a:p>
        </p:txBody>
      </p:sp>
    </p:spTree>
    <p:extLst>
      <p:ext uri="{BB962C8B-B14F-4D97-AF65-F5344CB8AC3E}">
        <p14:creationId xmlns:p14="http://schemas.microsoft.com/office/powerpoint/2010/main" val="263746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AB034934-0599-441F-8E6F-267B477478FB}" type="slidenum">
              <a:rPr lang="en-US" altLang="en-US" smtClean="0"/>
              <a:pPr/>
              <a:t>‹#›</a:t>
            </a:fld>
            <a:endParaRPr lang="en-US" altLang="en-US"/>
          </a:p>
        </p:txBody>
      </p:sp>
    </p:spTree>
    <p:extLst>
      <p:ext uri="{BB962C8B-B14F-4D97-AF65-F5344CB8AC3E}">
        <p14:creationId xmlns:p14="http://schemas.microsoft.com/office/powerpoint/2010/main" val="6989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EB98D87-97D3-4C0D-A599-B46313490688}" type="slidenum">
              <a:rPr lang="en-US" altLang="en-US" smtClean="0"/>
              <a:pPr/>
              <a:t>‹#›</a:t>
            </a:fld>
            <a:endParaRPr lang="en-US" altLang="en-US"/>
          </a:p>
        </p:txBody>
      </p:sp>
    </p:spTree>
    <p:extLst>
      <p:ext uri="{BB962C8B-B14F-4D97-AF65-F5344CB8AC3E}">
        <p14:creationId xmlns:p14="http://schemas.microsoft.com/office/powerpoint/2010/main" val="361523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2194560"/>
            <a:ext cx="12386547" cy="7680960"/>
          </a:xfrm>
        </p:spPr>
        <p:txBody>
          <a:bodyPr anchor="b"/>
          <a:lstStyle>
            <a:lvl1pPr>
              <a:defRPr sz="10080"/>
            </a:lvl1pPr>
          </a:lstStyle>
          <a:p>
            <a:r>
              <a:rPr lang="en-US"/>
              <a:t>Click to edit Master title style</a:t>
            </a:r>
          </a:p>
        </p:txBody>
      </p:sp>
      <p:sp>
        <p:nvSpPr>
          <p:cNvPr id="3" name="Content Placeholder 2"/>
          <p:cNvSpPr>
            <a:spLocks noGrp="1"/>
          </p:cNvSpPr>
          <p:nvPr>
            <p:ph idx="1"/>
          </p:nvPr>
        </p:nvSpPr>
        <p:spPr>
          <a:xfrm>
            <a:off x="16327042" y="4739642"/>
            <a:ext cx="19442430" cy="23393400"/>
          </a:xfrm>
        </p:spPr>
        <p:txBody>
          <a:bodyPr/>
          <a:lstStyle>
            <a:lvl1pPr>
              <a:defRPr sz="10080"/>
            </a:lvl1pPr>
            <a:lvl2pPr>
              <a:defRPr sz="8820"/>
            </a:lvl2pPr>
            <a:lvl3pPr>
              <a:defRPr sz="756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645334" y="9875520"/>
            <a:ext cx="12386547" cy="18295622"/>
          </a:xfrm>
        </p:spPr>
        <p:txBody>
          <a:bodyPr/>
          <a:lstStyle>
            <a:lvl1pPr marL="0" indent="0">
              <a:buNone/>
              <a:defRPr sz="504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B32FE38-5197-4685-97C2-F829D0CBB6DE}" type="slidenum">
              <a:rPr lang="en-US" altLang="en-US" smtClean="0"/>
              <a:pPr/>
              <a:t>‹#›</a:t>
            </a:fld>
            <a:endParaRPr lang="en-US" altLang="en-US"/>
          </a:p>
        </p:txBody>
      </p:sp>
    </p:spTree>
    <p:extLst>
      <p:ext uri="{BB962C8B-B14F-4D97-AF65-F5344CB8AC3E}">
        <p14:creationId xmlns:p14="http://schemas.microsoft.com/office/powerpoint/2010/main" val="319067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2194560"/>
            <a:ext cx="12386547" cy="7680960"/>
          </a:xfrm>
        </p:spPr>
        <p:txBody>
          <a:bodyPr anchor="b"/>
          <a:lstStyle>
            <a:lvl1pPr>
              <a:defRPr sz="10080"/>
            </a:lvl1pPr>
          </a:lstStyle>
          <a:p>
            <a:r>
              <a:rPr lang="en-US"/>
              <a:t>Click to edit Master title style</a:t>
            </a:r>
          </a:p>
        </p:txBody>
      </p:sp>
      <p:sp>
        <p:nvSpPr>
          <p:cNvPr id="3" name="Picture Placeholder 2"/>
          <p:cNvSpPr>
            <a:spLocks noGrp="1"/>
          </p:cNvSpPr>
          <p:nvPr>
            <p:ph type="pic" idx="1"/>
          </p:nvPr>
        </p:nvSpPr>
        <p:spPr>
          <a:xfrm>
            <a:off x="16327042" y="4739642"/>
            <a:ext cx="19442430" cy="23393400"/>
          </a:xfrm>
        </p:spPr>
        <p:txBody>
          <a:bodyPr/>
          <a:lstStyle>
            <a:lvl1pPr marL="0" indent="0">
              <a:buNone/>
              <a:defRPr sz="10080"/>
            </a:lvl1pPr>
            <a:lvl2pPr marL="1440180" indent="0">
              <a:buNone/>
              <a:defRPr sz="8820"/>
            </a:lvl2pPr>
            <a:lvl3pPr marL="2880360" indent="0">
              <a:buNone/>
              <a:defRPr sz="7560"/>
            </a:lvl3pPr>
            <a:lvl4pPr marL="4320540" indent="0">
              <a:buNone/>
              <a:defRPr sz="6300"/>
            </a:lvl4pPr>
            <a:lvl5pPr marL="5760720" indent="0">
              <a:buNone/>
              <a:defRPr sz="6300"/>
            </a:lvl5pPr>
            <a:lvl6pPr marL="7200900" indent="0">
              <a:buNone/>
              <a:defRPr sz="6300"/>
            </a:lvl6pPr>
            <a:lvl7pPr marL="8641080" indent="0">
              <a:buNone/>
              <a:defRPr sz="6300"/>
            </a:lvl7pPr>
            <a:lvl8pPr marL="10081260" indent="0">
              <a:buNone/>
              <a:defRPr sz="6300"/>
            </a:lvl8pPr>
            <a:lvl9pPr marL="11521440" indent="0">
              <a:buNone/>
              <a:defRPr sz="6300"/>
            </a:lvl9pPr>
          </a:lstStyle>
          <a:p>
            <a:endParaRPr lang="en-US"/>
          </a:p>
        </p:txBody>
      </p:sp>
      <p:sp>
        <p:nvSpPr>
          <p:cNvPr id="4" name="Text Placeholder 3"/>
          <p:cNvSpPr>
            <a:spLocks noGrp="1"/>
          </p:cNvSpPr>
          <p:nvPr>
            <p:ph type="body" sz="half" idx="2"/>
          </p:nvPr>
        </p:nvSpPr>
        <p:spPr>
          <a:xfrm>
            <a:off x="2645334" y="9875520"/>
            <a:ext cx="12386547" cy="18295622"/>
          </a:xfrm>
        </p:spPr>
        <p:txBody>
          <a:bodyPr/>
          <a:lstStyle>
            <a:lvl1pPr marL="0" indent="0">
              <a:buNone/>
              <a:defRPr sz="5040"/>
            </a:lvl1pPr>
            <a:lvl2pPr marL="1440180" indent="0">
              <a:buNone/>
              <a:defRPr sz="4410"/>
            </a:lvl2pPr>
            <a:lvl3pPr marL="2880360" indent="0">
              <a:buNone/>
              <a:defRPr sz="3780"/>
            </a:lvl3pPr>
            <a:lvl4pPr marL="4320540" indent="0">
              <a:buNone/>
              <a:defRPr sz="3150"/>
            </a:lvl4pPr>
            <a:lvl5pPr marL="5760720" indent="0">
              <a:buNone/>
              <a:defRPr sz="3150"/>
            </a:lvl5pPr>
            <a:lvl6pPr marL="7200900" indent="0">
              <a:buNone/>
              <a:defRPr sz="3150"/>
            </a:lvl6pPr>
            <a:lvl7pPr marL="8641080" indent="0">
              <a:buNone/>
              <a:defRPr sz="3150"/>
            </a:lvl7pPr>
            <a:lvl8pPr marL="10081260" indent="0">
              <a:buNone/>
              <a:defRPr sz="3150"/>
            </a:lvl8pPr>
            <a:lvl9pPr marL="11521440"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7649605-C37F-448D-9A42-F6970AA6C629}" type="slidenum">
              <a:rPr lang="en-US" altLang="en-US" smtClean="0"/>
              <a:pPr/>
              <a:t>‹#›</a:t>
            </a:fld>
            <a:endParaRPr lang="en-US" altLang="en-US"/>
          </a:p>
        </p:txBody>
      </p:sp>
    </p:spTree>
    <p:extLst>
      <p:ext uri="{BB962C8B-B14F-4D97-AF65-F5344CB8AC3E}">
        <p14:creationId xmlns:p14="http://schemas.microsoft.com/office/powerpoint/2010/main" val="2509160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752603"/>
            <a:ext cx="3312414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640330" y="8763000"/>
            <a:ext cx="3312414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40330" y="30510482"/>
            <a:ext cx="8641080" cy="1752600"/>
          </a:xfrm>
          <a:prstGeom prst="rect">
            <a:avLst/>
          </a:prstGeom>
        </p:spPr>
        <p:txBody>
          <a:bodyPr vert="horz" lIns="91440" tIns="45720" rIns="91440" bIns="45720" rtlCol="0" anchor="ctr"/>
          <a:lstStyle>
            <a:lvl1pPr algn="l">
              <a:defRPr sz="37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2721590" y="30510482"/>
            <a:ext cx="12961620" cy="1752600"/>
          </a:xfrm>
          <a:prstGeom prst="rect">
            <a:avLst/>
          </a:prstGeom>
        </p:spPr>
        <p:txBody>
          <a:bodyPr vert="horz" lIns="91440" tIns="45720" rIns="91440" bIns="45720" rtlCol="0" anchor="ctr"/>
          <a:lstStyle>
            <a:lvl1pPr algn="ctr">
              <a:defRPr sz="37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27123390" y="30510482"/>
            <a:ext cx="8641080" cy="1752600"/>
          </a:xfrm>
          <a:prstGeom prst="rect">
            <a:avLst/>
          </a:prstGeom>
        </p:spPr>
        <p:txBody>
          <a:bodyPr vert="horz" lIns="91440" tIns="45720" rIns="91440" bIns="45720" rtlCol="0" anchor="ctr"/>
          <a:lstStyle>
            <a:lvl1pPr algn="r">
              <a:defRPr sz="3780">
                <a:solidFill>
                  <a:schemeClr val="tx1">
                    <a:tint val="75000"/>
                  </a:schemeClr>
                </a:solidFill>
              </a:defRPr>
            </a:lvl1pPr>
          </a:lstStyle>
          <a:p>
            <a:fld id="{2CDBBCDF-4BD4-497E-93B1-C73A24AAD274}" type="slidenum">
              <a:rPr lang="en-US" altLang="en-US" smtClean="0"/>
              <a:pPr/>
              <a:t>‹#›</a:t>
            </a:fld>
            <a:endParaRPr lang="en-US" altLang="en-US"/>
          </a:p>
        </p:txBody>
      </p:sp>
    </p:spTree>
    <p:extLst>
      <p:ext uri="{BB962C8B-B14F-4D97-AF65-F5344CB8AC3E}">
        <p14:creationId xmlns:p14="http://schemas.microsoft.com/office/powerpoint/2010/main" val="260718908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2880360" rtl="0" eaLnBrk="1" latinLnBrk="0" hangingPunct="1">
        <a:lnSpc>
          <a:spcPct val="90000"/>
        </a:lnSpc>
        <a:spcBef>
          <a:spcPct val="0"/>
        </a:spcBef>
        <a:buNone/>
        <a:defRPr sz="13860" kern="1200">
          <a:solidFill>
            <a:schemeClr val="tx1"/>
          </a:solidFill>
          <a:latin typeface="+mj-lt"/>
          <a:ea typeface="+mj-ea"/>
          <a:cs typeface="+mj-cs"/>
        </a:defRPr>
      </a:lvl1pPr>
    </p:titleStyle>
    <p:body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180"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20540" algn="l" defTabSz="2880360" rtl="0" eaLnBrk="1" latinLnBrk="0" hangingPunct="1">
        <a:defRPr sz="5670" kern="1200">
          <a:solidFill>
            <a:schemeClr val="tx1"/>
          </a:solidFill>
          <a:latin typeface="+mn-lt"/>
          <a:ea typeface="+mn-ea"/>
          <a:cs typeface="+mn-cs"/>
        </a:defRPr>
      </a:lvl4pPr>
      <a:lvl5pPr marL="5760720" algn="l" defTabSz="2880360" rtl="0" eaLnBrk="1" latinLnBrk="0" hangingPunct="1">
        <a:defRPr sz="5670" kern="1200">
          <a:solidFill>
            <a:schemeClr val="tx1"/>
          </a:solidFill>
          <a:latin typeface="+mn-lt"/>
          <a:ea typeface="+mn-ea"/>
          <a:cs typeface="+mn-cs"/>
        </a:defRPr>
      </a:lvl5pPr>
      <a:lvl6pPr marL="7200900" algn="l" defTabSz="2880360" rtl="0" eaLnBrk="1" latinLnBrk="0" hangingPunct="1">
        <a:defRPr sz="5670" kern="1200">
          <a:solidFill>
            <a:schemeClr val="tx1"/>
          </a:solidFill>
          <a:latin typeface="+mn-lt"/>
          <a:ea typeface="+mn-ea"/>
          <a:cs typeface="+mn-cs"/>
        </a:defRPr>
      </a:lvl6pPr>
      <a:lvl7pPr marL="8641080" algn="l" defTabSz="2880360" rtl="0" eaLnBrk="1" latinLnBrk="0" hangingPunct="1">
        <a:defRPr sz="5670" kern="1200">
          <a:solidFill>
            <a:schemeClr val="tx1"/>
          </a:solidFill>
          <a:latin typeface="+mn-lt"/>
          <a:ea typeface="+mn-ea"/>
          <a:cs typeface="+mn-cs"/>
        </a:defRPr>
      </a:lvl7pPr>
      <a:lvl8pPr marL="10081260" algn="l" defTabSz="2880360" rtl="0" eaLnBrk="1" latinLnBrk="0" hangingPunct="1">
        <a:defRPr sz="5670" kern="1200">
          <a:solidFill>
            <a:schemeClr val="tx1"/>
          </a:solidFill>
          <a:latin typeface="+mn-lt"/>
          <a:ea typeface="+mn-ea"/>
          <a:cs typeface="+mn-cs"/>
        </a:defRPr>
      </a:lvl8pPr>
      <a:lvl9pPr marL="11521440" algn="l" defTabSz="288036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www.storyjumper.com/book/index/50468696/Spotting-and-Accepting-Difference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2897246" y="25346696"/>
            <a:ext cx="24710627"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897246" y="8176418"/>
            <a:ext cx="24710627" cy="16283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8224714"/>
            <a:ext cx="10972800" cy="2397998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entagon 22"/>
          <p:cNvSpPr/>
          <p:nvPr/>
        </p:nvSpPr>
        <p:spPr bwMode="auto">
          <a:xfrm>
            <a:off x="897459" y="609600"/>
            <a:ext cx="10972800" cy="6858000"/>
          </a:xfrm>
          <a:custGeom>
            <a:avLst/>
            <a:gdLst>
              <a:gd name="connsiteX0" fmla="*/ 0 w 13751106"/>
              <a:gd name="connsiteY0" fmla="*/ 0 h 6720429"/>
              <a:gd name="connsiteX1" fmla="*/ 10390892 w 13751106"/>
              <a:gd name="connsiteY1" fmla="*/ 0 h 6720429"/>
              <a:gd name="connsiteX2" fmla="*/ 13751106 w 13751106"/>
              <a:gd name="connsiteY2" fmla="*/ 3360215 h 6720429"/>
              <a:gd name="connsiteX3" fmla="*/ 10390892 w 13751106"/>
              <a:gd name="connsiteY3" fmla="*/ 6720429 h 6720429"/>
              <a:gd name="connsiteX4" fmla="*/ 0 w 13751106"/>
              <a:gd name="connsiteY4" fmla="*/ 6720429 h 6720429"/>
              <a:gd name="connsiteX5" fmla="*/ 0 w 13751106"/>
              <a:gd name="connsiteY5" fmla="*/ 0 h 6720429"/>
              <a:gd name="connsiteX0" fmla="*/ 0 w 10390892"/>
              <a:gd name="connsiteY0" fmla="*/ 0 h 6720429"/>
              <a:gd name="connsiteX1" fmla="*/ 10390892 w 10390892"/>
              <a:gd name="connsiteY1" fmla="*/ 0 h 6720429"/>
              <a:gd name="connsiteX2" fmla="*/ 8638779 w 10390892"/>
              <a:gd name="connsiteY2" fmla="*/ 3152397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7225615 w 10390892"/>
              <a:gd name="connsiteY2" fmla="*/ 3110833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7017797 w 10390892"/>
              <a:gd name="connsiteY2" fmla="*/ 3609597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7142488 w 10390892"/>
              <a:gd name="connsiteY2" fmla="*/ 3235524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6976233 w 10390892"/>
              <a:gd name="connsiteY2" fmla="*/ 3443342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6934669 w 10390892"/>
              <a:gd name="connsiteY2" fmla="*/ 3277088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6895311 w 10390892"/>
              <a:gd name="connsiteY2" fmla="*/ 3236359 h 6720429"/>
              <a:gd name="connsiteX3" fmla="*/ 10390892 w 10390892"/>
              <a:gd name="connsiteY3" fmla="*/ 6720429 h 6720429"/>
              <a:gd name="connsiteX4" fmla="*/ 0 w 10390892"/>
              <a:gd name="connsiteY4" fmla="*/ 6720429 h 6720429"/>
              <a:gd name="connsiteX5" fmla="*/ 0 w 10390892"/>
              <a:gd name="connsiteY5" fmla="*/ 0 h 6720429"/>
              <a:gd name="connsiteX0" fmla="*/ 0 w 10390892"/>
              <a:gd name="connsiteY0" fmla="*/ 0 h 6720429"/>
              <a:gd name="connsiteX1" fmla="*/ 10390892 w 10390892"/>
              <a:gd name="connsiteY1" fmla="*/ 0 h 6720429"/>
              <a:gd name="connsiteX2" fmla="*/ 6895312 w 10390892"/>
              <a:gd name="connsiteY2" fmla="*/ 3277089 h 6720429"/>
              <a:gd name="connsiteX3" fmla="*/ 10390892 w 10390892"/>
              <a:gd name="connsiteY3" fmla="*/ 6720429 h 6720429"/>
              <a:gd name="connsiteX4" fmla="*/ 0 w 10390892"/>
              <a:gd name="connsiteY4" fmla="*/ 6720429 h 6720429"/>
              <a:gd name="connsiteX5" fmla="*/ 0 w 10390892"/>
              <a:gd name="connsiteY5" fmla="*/ 0 h 672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90892" h="6720429">
                <a:moveTo>
                  <a:pt x="0" y="0"/>
                </a:moveTo>
                <a:lnTo>
                  <a:pt x="10390892" y="0"/>
                </a:lnTo>
                <a:lnTo>
                  <a:pt x="6895312" y="3277089"/>
                </a:lnTo>
                <a:lnTo>
                  <a:pt x="10390892" y="6720429"/>
                </a:lnTo>
                <a:lnTo>
                  <a:pt x="0" y="6720429"/>
                </a:lnTo>
                <a:lnTo>
                  <a:pt x="0" y="0"/>
                </a:lnTo>
                <a:close/>
              </a:path>
            </a:pathLst>
          </a:custGeom>
          <a:solidFill>
            <a:schemeClr val="accent1">
              <a:lumMod val="50000"/>
            </a:schemeClr>
          </a:solidFill>
          <a:ln w="0" cap="flat" cmpd="sng" algn="in">
            <a:noFill/>
            <a:prstDash val="solid"/>
            <a:round/>
            <a:headEnd type="none" w="med" len="med"/>
            <a:tailEnd type="none" w="med" len="med"/>
          </a:ln>
          <a:effectLst/>
        </p:spPr>
        <p:txBody>
          <a:bodyPr vert="horz" wrap="square" lIns="36195" tIns="36195" rIns="36195" bIns="36195" numCol="1" rtlCol="0" anchor="t" anchorCtr="0" compatLnSpc="1">
            <a:prstTxWarp prst="textNoShape">
              <a:avLst/>
            </a:prstTxWarp>
          </a:bodyPr>
          <a:lstStyle/>
          <a:p>
            <a:pPr marL="0" marR="0" indent="0" algn="l" defTabSz="735013" rtl="0" eaLnBrk="1" fontAlgn="base" latinLnBrk="0" hangingPunct="1">
              <a:lnSpc>
                <a:spcPct val="100000"/>
              </a:lnSpc>
              <a:spcBef>
                <a:spcPct val="0"/>
              </a:spcBef>
              <a:spcAft>
                <a:spcPct val="0"/>
              </a:spcAft>
              <a:buClrTx/>
              <a:buSzTx/>
              <a:buFontTx/>
              <a:buNone/>
              <a:tabLst/>
            </a:pPr>
            <a:endParaRPr kumimoji="0" lang="en-US" sz="4800" b="0" i="0" u="none" strike="noStrike" cap="none" normalizeH="0" baseline="0">
              <a:ln>
                <a:noFill/>
              </a:ln>
              <a:solidFill>
                <a:schemeClr val="tx1"/>
              </a:solidFill>
              <a:effectLst/>
              <a:latin typeface="Times New Roman" pitchFamily="18" charset="0"/>
            </a:endParaRPr>
          </a:p>
        </p:txBody>
      </p:sp>
      <p:sp>
        <p:nvSpPr>
          <p:cNvPr id="5" name="Pentagon 4"/>
          <p:cNvSpPr/>
          <p:nvPr/>
        </p:nvSpPr>
        <p:spPr bwMode="auto">
          <a:xfrm rot="10800000">
            <a:off x="9498588" y="609599"/>
            <a:ext cx="28109286" cy="6858000"/>
          </a:xfrm>
          <a:prstGeom prst="homePlate">
            <a:avLst/>
          </a:prstGeom>
          <a:solidFill>
            <a:schemeClr val="bg2"/>
          </a:solidFill>
          <a:ln w="0" cap="flat" cmpd="sng" algn="in">
            <a:noFill/>
            <a:prstDash val="solid"/>
            <a:round/>
            <a:headEnd type="none" w="med" len="med"/>
            <a:tailEnd type="none" w="med" len="med"/>
          </a:ln>
          <a:effectLst/>
        </p:spPr>
        <p:txBody>
          <a:bodyPr vert="horz" wrap="square" lIns="36195" tIns="36195" rIns="36195" bIns="36195" numCol="1" rtlCol="0" anchor="t" anchorCtr="0" compatLnSpc="1">
            <a:prstTxWarp prst="textNoShape">
              <a:avLst/>
            </a:prstTxWarp>
          </a:bodyPr>
          <a:lstStyle/>
          <a:p>
            <a:pPr marL="0" marR="0" indent="0" algn="l" defTabSz="735013" rtl="0" eaLnBrk="1" fontAlgn="base" latinLnBrk="0" hangingPunct="1">
              <a:lnSpc>
                <a:spcPct val="100000"/>
              </a:lnSpc>
              <a:spcBef>
                <a:spcPct val="0"/>
              </a:spcBef>
              <a:spcAft>
                <a:spcPct val="0"/>
              </a:spcAft>
              <a:buClrTx/>
              <a:buSzTx/>
              <a:buFontTx/>
              <a:buNone/>
              <a:tabLst/>
            </a:pPr>
            <a:endParaRPr kumimoji="0" lang="en-US" sz="4800" b="0" i="0" u="none" strike="noStrike" cap="none" normalizeH="0" baseline="0">
              <a:ln>
                <a:noFill/>
              </a:ln>
              <a:solidFill>
                <a:schemeClr val="tx1"/>
              </a:solidFill>
              <a:effectLst/>
              <a:latin typeface="Times New Roman" pitchFamily="18" charset="0"/>
            </a:endParaRPr>
          </a:p>
        </p:txBody>
      </p:sp>
      <p:sp>
        <p:nvSpPr>
          <p:cNvPr id="13314" name="Rectangle 2"/>
          <p:cNvSpPr>
            <a:spLocks noGrp="1" noChangeArrowheads="1"/>
          </p:cNvSpPr>
          <p:nvPr>
            <p:ph type="title"/>
          </p:nvPr>
        </p:nvSpPr>
        <p:spPr>
          <a:xfrm>
            <a:off x="13393161" y="1524000"/>
            <a:ext cx="15445362" cy="4836440"/>
          </a:xfrm>
          <a:ln>
            <a:noFill/>
          </a:ln>
          <a:effectLst/>
        </p:spPr>
        <p:txBody>
          <a:bodyPr>
            <a:normAutofit fontScale="90000"/>
          </a:bodyPr>
          <a:lstStyle/>
          <a:p>
            <a:pPr>
              <a:lnSpc>
                <a:spcPct val="85000"/>
              </a:lnSpc>
              <a:defRPr/>
            </a:pPr>
            <a:r>
              <a:rPr lang="en-US" altLang="en-US" sz="13800" dirty="0">
                <a:solidFill>
                  <a:schemeClr val="tx1"/>
                </a:solidFill>
                <a:effectLst>
                  <a:outerShdw blurRad="38100" dist="38100" dir="2700000" algn="tl">
                    <a:srgbClr val="000000">
                      <a:alpha val="43137"/>
                    </a:srgbClr>
                  </a:outerShdw>
                </a:effectLst>
                <a:cs typeface="Times New Roman" pitchFamily="18" charset="0"/>
              </a:rPr>
              <a:t>Spotting and Accepting Differences</a:t>
            </a:r>
            <a:br>
              <a:rPr lang="en-US" altLang="en-US" sz="13800" dirty="0">
                <a:solidFill>
                  <a:schemeClr val="tx1"/>
                </a:solidFill>
                <a:effectLst>
                  <a:outerShdw blurRad="38100" dist="38100" dir="2700000" algn="tl">
                    <a:srgbClr val="000000">
                      <a:alpha val="43137"/>
                    </a:srgbClr>
                  </a:outerShdw>
                </a:effectLst>
                <a:cs typeface="Times New Roman" pitchFamily="18" charset="0"/>
              </a:rPr>
            </a:br>
            <a:r>
              <a:rPr lang="en-US" altLang="en-US" sz="7200" b="1" i="1" dirty="0">
                <a:solidFill>
                  <a:schemeClr val="tx1"/>
                </a:solidFill>
                <a:effectLst>
                  <a:outerShdw blurRad="38100" dist="38100" dir="2700000" algn="tl">
                    <a:srgbClr val="000000">
                      <a:alpha val="43137"/>
                    </a:srgbClr>
                  </a:outerShdw>
                </a:effectLst>
                <a:cs typeface="Times New Roman" pitchFamily="18" charset="0"/>
              </a:rPr>
              <a:t>Shadee Edralin</a:t>
            </a:r>
            <a:br>
              <a:rPr lang="en-US" altLang="en-US" sz="7200" b="1" i="1" dirty="0">
                <a:solidFill>
                  <a:schemeClr val="tx1"/>
                </a:solidFill>
                <a:effectLst>
                  <a:outerShdw blurRad="38100" dist="38100" dir="2700000" algn="tl">
                    <a:srgbClr val="000000">
                      <a:alpha val="43137"/>
                    </a:srgbClr>
                  </a:outerShdw>
                </a:effectLst>
                <a:cs typeface="Times New Roman" pitchFamily="18" charset="0"/>
              </a:rPr>
            </a:br>
            <a:r>
              <a:rPr lang="en-US" altLang="en-US" sz="7200" b="1" i="1" dirty="0">
                <a:solidFill>
                  <a:schemeClr val="tx1"/>
                </a:solidFill>
                <a:effectLst>
                  <a:outerShdw blurRad="38100" dist="38100" dir="2700000" algn="tl">
                    <a:srgbClr val="000000">
                      <a:alpha val="43137"/>
                    </a:srgbClr>
                  </a:outerShdw>
                </a:effectLst>
                <a:cs typeface="Times New Roman" pitchFamily="18" charset="0"/>
              </a:rPr>
              <a:t>UF 200-Civic and Ethical Foundations- Dr. Sass</a:t>
            </a:r>
          </a:p>
        </p:txBody>
      </p:sp>
      <p:sp>
        <p:nvSpPr>
          <p:cNvPr id="2051" name="Text Box 189"/>
          <p:cNvSpPr txBox="1">
            <a:spLocks noChangeArrowheads="1"/>
          </p:cNvSpPr>
          <p:nvPr/>
        </p:nvSpPr>
        <p:spPr bwMode="auto">
          <a:xfrm>
            <a:off x="14782800" y="22928263"/>
            <a:ext cx="476726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508" tIns="36754" rIns="73508" bIns="36754">
            <a:spAutoFit/>
          </a:bodyPr>
          <a:lstStyle>
            <a:lvl1pPr defTabSz="733425"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3425"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3425"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1800">
              <a:latin typeface="Times New Roman" panose="02020603050405020304" pitchFamily="18" charset="0"/>
            </a:endParaRPr>
          </a:p>
        </p:txBody>
      </p:sp>
      <p:sp>
        <p:nvSpPr>
          <p:cNvPr id="2052" name="Text Box 1813"/>
          <p:cNvSpPr txBox="1">
            <a:spLocks noChangeArrowheads="1"/>
          </p:cNvSpPr>
          <p:nvPr/>
        </p:nvSpPr>
        <p:spPr bwMode="auto">
          <a:xfrm>
            <a:off x="27989213" y="10714038"/>
            <a:ext cx="5233987"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508" tIns="36754" rIns="73508" bIns="36754">
            <a:spAutoFit/>
          </a:bodyPr>
          <a:lstStyle>
            <a:lvl1pPr defTabSz="733425"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3425"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3425"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3425"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3425"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endParaRPr lang="en-US" altLang="en-US" sz="1800">
              <a:latin typeface="Times New Roman" panose="02020603050405020304" pitchFamily="18" charset="0"/>
            </a:endParaRPr>
          </a:p>
        </p:txBody>
      </p:sp>
      <p:sp>
        <p:nvSpPr>
          <p:cNvPr id="2053" name="Text Box 1992"/>
          <p:cNvSpPr txBox="1">
            <a:spLocks noChangeArrowheads="1"/>
          </p:cNvSpPr>
          <p:nvPr/>
        </p:nvSpPr>
        <p:spPr bwMode="auto">
          <a:xfrm>
            <a:off x="26188749" y="15772616"/>
            <a:ext cx="10972800" cy="7048083"/>
          </a:xfrm>
          <a:prstGeom prst="rect">
            <a:avLst/>
          </a:prstGeom>
          <a:solidFill>
            <a:schemeClr val="accent1">
              <a:lumMod val="40000"/>
              <a:lumOff val="60000"/>
            </a:schemeClr>
          </a:solidFill>
          <a:ln>
            <a:noFill/>
          </a:ln>
          <a:extLst/>
        </p:spPr>
        <p:txBody>
          <a:bodyPr wrap="square" lIns="457200" r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latin typeface="Segoe UI" panose="020B0502040204020203" pitchFamily="34" charset="0"/>
                <a:cs typeface="Segoe UI" panose="020B0502040204020203" pitchFamily="34" charset="0"/>
              </a:rPr>
              <a:t>What was Learned</a:t>
            </a:r>
            <a:r>
              <a:rPr lang="en-US" altLang="en-US" sz="3200" b="1" dirty="0">
                <a:latin typeface="Segoe UI" panose="020B0502040204020203" pitchFamily="34" charset="0"/>
                <a:cs typeface="Segoe UI" panose="020B0502040204020203" pitchFamily="34" charset="0"/>
              </a:rPr>
              <a:t>:</a:t>
            </a:r>
          </a:p>
          <a:p>
            <a:pPr algn="ctr" eaLnBrk="1" hangingPunct="1">
              <a:spcBef>
                <a:spcPct val="0"/>
              </a:spcBef>
              <a:buFontTx/>
              <a:buNone/>
            </a:pPr>
            <a:endParaRPr lang="en-US" altLang="en-US" sz="3200" b="1" dirty="0">
              <a:latin typeface="Segoe UI" panose="020B0502040204020203" pitchFamily="34" charset="0"/>
              <a:cs typeface="Segoe UI" panose="020B0502040204020203" pitchFamily="34" charset="0"/>
            </a:endParaRPr>
          </a:p>
          <a:p>
            <a:pPr algn="ctr" eaLnBrk="1" hangingPunct="1">
              <a:spcBef>
                <a:spcPct val="0"/>
              </a:spcBef>
              <a:buFontTx/>
              <a:buNone/>
            </a:pPr>
            <a:r>
              <a:rPr lang="en-US" altLang="en-US" sz="3600" dirty="0">
                <a:latin typeface="Segoe UI" panose="020B0502040204020203" pitchFamily="34" charset="0"/>
                <a:cs typeface="Segoe UI" panose="020B0502040204020203" pitchFamily="34" charset="0"/>
              </a:rPr>
              <a:t>In researching a topic to write about for my storybook, I learned that racism or discrimination is still very much alive. It was a problem in the past and is still a problem today and that was a bit more shocking to me than it should have. </a:t>
            </a:r>
          </a:p>
          <a:p>
            <a:pPr algn="ctr" eaLnBrk="1" hangingPunct="1">
              <a:spcBef>
                <a:spcPct val="0"/>
              </a:spcBef>
              <a:buFontTx/>
              <a:buNone/>
            </a:pPr>
            <a:r>
              <a:rPr lang="en-US" altLang="en-US" sz="3600" dirty="0">
                <a:latin typeface="Segoe UI" panose="020B0502040204020203" pitchFamily="34" charset="0"/>
                <a:cs typeface="Segoe UI" panose="020B0502040204020203" pitchFamily="34" charset="0"/>
              </a:rPr>
              <a:t>Other than learning how to create a storybook using the software, I also learned ways that could help others to open their minds and understand those who may not be the same as they are.</a:t>
            </a:r>
          </a:p>
          <a:p>
            <a:pPr algn="ctr" eaLnBrk="1" hangingPunct="1">
              <a:spcBef>
                <a:spcPct val="0"/>
              </a:spcBef>
              <a:buFontTx/>
              <a:buNone/>
            </a:pPr>
            <a:endParaRPr lang="en-US" altLang="en-US" sz="4800" b="1" dirty="0">
              <a:latin typeface="Segoe UI" panose="020B0502040204020203" pitchFamily="34" charset="0"/>
              <a:cs typeface="Segoe UI" panose="020B0502040204020203" pitchFamily="34" charset="0"/>
            </a:endParaRPr>
          </a:p>
        </p:txBody>
      </p:sp>
      <p:sp>
        <p:nvSpPr>
          <p:cNvPr id="2054" name="Text Box 1997"/>
          <p:cNvSpPr txBox="1">
            <a:spLocks noChangeArrowheads="1"/>
          </p:cNvSpPr>
          <p:nvPr/>
        </p:nvSpPr>
        <p:spPr bwMode="auto">
          <a:xfrm>
            <a:off x="925168" y="609598"/>
            <a:ext cx="7834764" cy="7201972"/>
          </a:xfrm>
          <a:prstGeom prst="rect">
            <a:avLst/>
          </a:prstGeom>
          <a:noFill/>
          <a:ln>
            <a:noFill/>
          </a:ln>
        </p:spPr>
        <p:txBody>
          <a:bodyPr wrap="square"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solidFill>
                  <a:schemeClr val="bg1"/>
                </a:solidFill>
                <a:latin typeface="Segoe UI" panose="020B0502040204020203" pitchFamily="34" charset="0"/>
                <a:cs typeface="Segoe UI" panose="020B0502040204020203" pitchFamily="34" charset="0"/>
              </a:rPr>
              <a:t>About the Book:</a:t>
            </a:r>
          </a:p>
          <a:p>
            <a:pPr algn="ctr" eaLnBrk="1" hangingPunct="1">
              <a:spcBef>
                <a:spcPct val="0"/>
              </a:spcBef>
              <a:buFontTx/>
              <a:buNone/>
            </a:pPr>
            <a:r>
              <a:rPr lang="en-US" altLang="en-US" sz="4000" dirty="0">
                <a:solidFill>
                  <a:schemeClr val="bg1"/>
                </a:solidFill>
                <a:latin typeface="Segoe UI" panose="020B0502040204020203" pitchFamily="34" charset="0"/>
                <a:cs typeface="Segoe UI" panose="020B0502040204020203" pitchFamily="34" charset="0"/>
              </a:rPr>
              <a:t>The book that I wrote is about </a:t>
            </a:r>
            <a:r>
              <a:rPr lang="en-US" altLang="en-US" sz="4000" dirty="0" err="1">
                <a:solidFill>
                  <a:schemeClr val="bg1"/>
                </a:solidFill>
                <a:latin typeface="Segoe UI" panose="020B0502040204020203" pitchFamily="34" charset="0"/>
                <a:cs typeface="Segoe UI" panose="020B0502040204020203" pitchFamily="34" charset="0"/>
              </a:rPr>
              <a:t>Kamalani</a:t>
            </a:r>
            <a:r>
              <a:rPr lang="en-US" altLang="en-US" sz="4000" dirty="0">
                <a:solidFill>
                  <a:schemeClr val="bg1"/>
                </a:solidFill>
                <a:latin typeface="Segoe UI" panose="020B0502040204020203" pitchFamily="34" charset="0"/>
                <a:cs typeface="Segoe UI" panose="020B0502040204020203" pitchFamily="34" charset="0"/>
              </a:rPr>
              <a:t> who moves to a neighborhood and she doesn’t quite fit in with everyone else. Another student Emily notices this and asks her mother about why this is. Despite their physical differences, they become the best of friends!</a:t>
            </a:r>
          </a:p>
        </p:txBody>
      </p:sp>
      <p:sp>
        <p:nvSpPr>
          <p:cNvPr id="2060" name="Text Box 2002"/>
          <p:cNvSpPr txBox="1">
            <a:spLocks noChangeArrowheads="1"/>
          </p:cNvSpPr>
          <p:nvPr/>
        </p:nvSpPr>
        <p:spPr bwMode="auto">
          <a:xfrm>
            <a:off x="803874" y="9830975"/>
            <a:ext cx="10972800" cy="11079956"/>
          </a:xfrm>
          <a:prstGeom prst="rect">
            <a:avLst/>
          </a:prstGeom>
          <a:noFill/>
          <a:ln w="104775">
            <a:noFill/>
            <a:miter lim="800000"/>
            <a:headEnd/>
            <a:tailEnd/>
          </a:ln>
        </p:spPr>
        <p:txBody>
          <a:bodyPr wrap="square" lIns="457200" tIns="457200" rIns="457200" bIns="457200">
            <a:spAutoFit/>
          </a:bodyPr>
          <a:lstStyle>
            <a:lvl1pPr defTabSz="735013">
              <a:defRPr sz="14600">
                <a:solidFill>
                  <a:schemeClr val="tx1"/>
                </a:solidFill>
                <a:latin typeface="Arial" charset="0"/>
                <a:ea typeface="ＭＳ Ｐゴシック" charset="0"/>
              </a:defRPr>
            </a:lvl1pPr>
            <a:lvl2pPr marL="742950" indent="-285750" defTabSz="735013">
              <a:defRPr sz="12800">
                <a:solidFill>
                  <a:schemeClr val="tx1"/>
                </a:solidFill>
                <a:latin typeface="Arial" charset="0"/>
                <a:ea typeface="ＭＳ Ｐゴシック" charset="0"/>
              </a:defRPr>
            </a:lvl2pPr>
            <a:lvl3pPr marL="1143000" indent="-228600" defTabSz="735013">
              <a:defRPr sz="11000">
                <a:solidFill>
                  <a:schemeClr val="tx1"/>
                </a:solidFill>
                <a:latin typeface="Arial" charset="0"/>
                <a:ea typeface="ＭＳ Ｐゴシック" charset="0"/>
              </a:defRPr>
            </a:lvl3pPr>
            <a:lvl4pPr marL="1600200" indent="-228600" defTabSz="735013">
              <a:defRPr sz="9100">
                <a:solidFill>
                  <a:schemeClr val="tx1"/>
                </a:solidFill>
                <a:latin typeface="Arial" charset="0"/>
                <a:ea typeface="ＭＳ Ｐゴシック" charset="0"/>
              </a:defRPr>
            </a:lvl4pPr>
            <a:lvl5pPr marL="2057400" indent="-228600" defTabSz="735013">
              <a:defRPr sz="9100">
                <a:solidFill>
                  <a:schemeClr val="tx1"/>
                </a:solidFill>
                <a:latin typeface="Arial" charset="0"/>
                <a:ea typeface="ＭＳ Ｐゴシック" charset="0"/>
              </a:defRPr>
            </a:lvl5pPr>
            <a:lvl6pPr marL="2514600" indent="-228600" defTabSz="735013" eaLnBrk="0" hangingPunct="0">
              <a:defRPr sz="9100">
                <a:solidFill>
                  <a:schemeClr val="tx1"/>
                </a:solidFill>
                <a:latin typeface="Arial" charset="0"/>
                <a:ea typeface="ＭＳ Ｐゴシック" charset="0"/>
              </a:defRPr>
            </a:lvl6pPr>
            <a:lvl7pPr marL="2971800" indent="-228600" defTabSz="735013" eaLnBrk="0" hangingPunct="0">
              <a:defRPr sz="9100">
                <a:solidFill>
                  <a:schemeClr val="tx1"/>
                </a:solidFill>
                <a:latin typeface="Arial" charset="0"/>
                <a:ea typeface="ＭＳ Ｐゴシック" charset="0"/>
              </a:defRPr>
            </a:lvl7pPr>
            <a:lvl8pPr marL="3429000" indent="-228600" defTabSz="735013" eaLnBrk="0" hangingPunct="0">
              <a:defRPr sz="9100">
                <a:solidFill>
                  <a:schemeClr val="tx1"/>
                </a:solidFill>
                <a:latin typeface="Arial" charset="0"/>
                <a:ea typeface="ＭＳ Ｐゴシック" charset="0"/>
              </a:defRPr>
            </a:lvl8pPr>
            <a:lvl9pPr marL="3886200" indent="-228600" defTabSz="735013" eaLnBrk="0" hangingPunct="0">
              <a:defRPr sz="9100">
                <a:solidFill>
                  <a:schemeClr val="tx1"/>
                </a:solidFill>
                <a:latin typeface="Arial" charset="0"/>
                <a:ea typeface="ＭＳ Ｐゴシック" charset="0"/>
              </a:defRPr>
            </a:lvl9pPr>
          </a:lstStyle>
          <a:p>
            <a:pPr algn="ctr">
              <a:defRPr/>
            </a:pPr>
            <a:r>
              <a:rPr lang="en-US" sz="4800" b="1" dirty="0">
                <a:latin typeface="Segoe UI" panose="020B0502040204020203" pitchFamily="34" charset="0"/>
                <a:cs typeface="Segoe UI" panose="020B0502040204020203" pitchFamily="34" charset="0"/>
              </a:rPr>
              <a:t>Lesson Taught:</a:t>
            </a:r>
          </a:p>
          <a:p>
            <a:pPr>
              <a:defRPr/>
            </a:pPr>
            <a:r>
              <a:rPr lang="en-US" sz="3600" dirty="0">
                <a:latin typeface="Segoe UI" panose="020B0502040204020203" pitchFamily="34" charset="0"/>
                <a:cs typeface="Segoe UI" panose="020B0502040204020203" pitchFamily="34" charset="0"/>
              </a:rPr>
              <a:t>In this book, I was trying to teach children who read it that people can look different in many different ways compared to others and that is not necessarily a bad thing. Though they may not look the same as you or those around you, they may share the same qualities, like, and dislikes as you do. </a:t>
            </a:r>
          </a:p>
          <a:p>
            <a:pPr>
              <a:defRPr/>
            </a:pPr>
            <a:endParaRPr lang="en-US" sz="3600" dirty="0">
              <a:latin typeface="Segoe UI" panose="020B0502040204020203" pitchFamily="34" charset="0"/>
              <a:cs typeface="Segoe UI" panose="020B0502040204020203" pitchFamily="34" charset="0"/>
            </a:endParaRPr>
          </a:p>
          <a:p>
            <a:pPr>
              <a:defRPr/>
            </a:pPr>
            <a:r>
              <a:rPr lang="en-US" sz="3600" dirty="0">
                <a:latin typeface="Segoe UI" panose="020B0502040204020203" pitchFamily="34" charset="0"/>
                <a:cs typeface="Segoe UI" panose="020B0502040204020203" pitchFamily="34" charset="0"/>
              </a:rPr>
              <a:t>I chose this topic because I do think that this is an important one and it relates to the universal saying of “don’t judge a book by it’s cover”. It also relates to a bigger topic that is a problem in today’s society. It relates to racism or discrimination against others. Through this short story I hope that the younger children can learn to accept others despite their physical appearances and differences. </a:t>
            </a:r>
          </a:p>
        </p:txBody>
      </p:sp>
      <p:grpSp>
        <p:nvGrpSpPr>
          <p:cNvPr id="2056" name="Group 4"/>
          <p:cNvGrpSpPr>
            <a:grpSpLocks/>
          </p:cNvGrpSpPr>
          <p:nvPr/>
        </p:nvGrpSpPr>
        <p:grpSpPr bwMode="auto">
          <a:xfrm>
            <a:off x="29521943" y="2456320"/>
            <a:ext cx="7402513" cy="2971800"/>
            <a:chOff x="1600200" y="457200"/>
            <a:chExt cx="12725400" cy="4876800"/>
          </a:xfrm>
        </p:grpSpPr>
        <p:sp>
          <p:nvSpPr>
            <p:cNvPr id="2064" name="Rectangle 3"/>
            <p:cNvSpPr>
              <a:spLocks noChangeArrowheads="1"/>
            </p:cNvSpPr>
            <p:nvPr/>
          </p:nvSpPr>
          <p:spPr bwMode="auto">
            <a:xfrm>
              <a:off x="1600200" y="457200"/>
              <a:ext cx="12725400" cy="4876800"/>
            </a:xfrm>
            <a:prstGeom prst="rect">
              <a:avLst/>
            </a:prstGeom>
            <a:solidFill>
              <a:schemeClr val="bg1"/>
            </a:solidFill>
            <a:ln>
              <a:noFill/>
            </a:ln>
            <a:extLst>
              <a:ext uri="{91240B29-F687-4F45-9708-019B960494DF}">
                <a14:hiddenLine xmlns:a14="http://schemas.microsoft.com/office/drawing/2010/main" w="0">
                  <a:solidFill>
                    <a:srgbClr val="000000"/>
                  </a:solidFill>
                  <a:round/>
                  <a:headEnd/>
                  <a:tailEnd/>
                </a14:hiddenLine>
              </a:ext>
            </a:extLst>
          </p:spPr>
          <p:txBody>
            <a:bodyPr lIns="36195" tIns="36195" rIns="36195" bIns="36195"/>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4800">
                <a:latin typeface="Times New Roman" panose="02020603050405020304" pitchFamily="18" charset="0"/>
              </a:endParaRPr>
            </a:p>
          </p:txBody>
        </p:sp>
        <p:pic>
          <p:nvPicPr>
            <p:cNvPr id="206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4213" y="712788"/>
              <a:ext cx="12133262"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7" name="Text Box 1997"/>
          <p:cNvSpPr txBox="1">
            <a:spLocks noChangeArrowheads="1"/>
          </p:cNvSpPr>
          <p:nvPr/>
        </p:nvSpPr>
        <p:spPr bwMode="auto">
          <a:xfrm>
            <a:off x="13386234" y="8596589"/>
            <a:ext cx="10972800" cy="6832640"/>
          </a:xfrm>
          <a:prstGeom prst="rect">
            <a:avLst/>
          </a:prstGeom>
          <a:solidFill>
            <a:schemeClr val="accent1">
              <a:lumMod val="40000"/>
              <a:lumOff val="60000"/>
            </a:schemeClr>
          </a:solidFill>
          <a:ln>
            <a:noFill/>
          </a:ln>
        </p:spPr>
        <p:txBody>
          <a:bodyPr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4800" b="1" dirty="0">
                <a:latin typeface="Segoe UI" panose="020B0502040204020203" pitchFamily="34" charset="0"/>
                <a:cs typeface="Segoe UI" panose="020B0502040204020203" pitchFamily="34" charset="0"/>
              </a:rPr>
              <a:t>Experience:</a:t>
            </a:r>
          </a:p>
          <a:p>
            <a:pPr algn="ctr" eaLnBrk="1" hangingPunct="1">
              <a:spcBef>
                <a:spcPct val="0"/>
              </a:spcBef>
              <a:buFontTx/>
              <a:buNone/>
            </a:pPr>
            <a:endParaRPr lang="en-US" altLang="en-US" sz="4800" b="1" dirty="0">
              <a:latin typeface="Segoe UI" panose="020B0502040204020203" pitchFamily="34" charset="0"/>
              <a:cs typeface="Segoe UI" panose="020B0502040204020203" pitchFamily="34" charset="0"/>
            </a:endParaRPr>
          </a:p>
          <a:p>
            <a:pPr algn="ctr" eaLnBrk="1" hangingPunct="1">
              <a:spcBef>
                <a:spcPct val="0"/>
              </a:spcBef>
              <a:buFontTx/>
              <a:buNone/>
            </a:pPr>
            <a:r>
              <a:rPr lang="en-US" altLang="en-US" sz="4800" dirty="0">
                <a:latin typeface="Segoe UI" panose="020B0502040204020203" pitchFamily="34" charset="0"/>
                <a:cs typeface="Segoe UI" panose="020B0502040204020203" pitchFamily="34" charset="0"/>
              </a:rPr>
              <a:t>I personally did not get to do bookmobile, but I did submit my book to the Library! In downtown Boise in place of reading to the children. My story is on their online database for everyone to read.</a:t>
            </a:r>
          </a:p>
        </p:txBody>
      </p:sp>
      <p:sp>
        <p:nvSpPr>
          <p:cNvPr id="2" name="Text Box 1997"/>
          <p:cNvSpPr txBox="1">
            <a:spLocks noChangeArrowheads="1"/>
          </p:cNvSpPr>
          <p:nvPr/>
        </p:nvSpPr>
        <p:spPr bwMode="auto">
          <a:xfrm>
            <a:off x="824345" y="26452033"/>
            <a:ext cx="10972800" cy="1754326"/>
          </a:xfrm>
          <a:prstGeom prst="rect">
            <a:avLst/>
          </a:prstGeom>
          <a:noFill/>
          <a:ln>
            <a:noFill/>
          </a:ln>
          <a:extLst/>
        </p:spPr>
        <p:txBody>
          <a:bodyPr wrap="square" lIns="457200" tIns="457200" rIns="457200" bIns="457200">
            <a:spAutoFit/>
          </a:bodyPr>
          <a:lstStyle>
            <a:lvl1pPr defTabSz="735013" eaLnBrk="0" hangingPunct="0">
              <a:spcBef>
                <a:spcPct val="20000"/>
              </a:spcBef>
              <a:buChar char="•"/>
              <a:defRPr sz="14600">
                <a:solidFill>
                  <a:schemeClr val="tx1"/>
                </a:solidFill>
                <a:latin typeface="Arial" panose="020B0604020202020204" pitchFamily="34" charset="0"/>
                <a:ea typeface="MS PGothic" panose="020B0600070205080204" pitchFamily="34" charset="-128"/>
              </a:defRPr>
            </a:lvl1pPr>
            <a:lvl2pPr marL="742950" indent="-285750" defTabSz="735013" eaLnBrk="0" hangingPunct="0">
              <a:spcBef>
                <a:spcPct val="20000"/>
              </a:spcBef>
              <a:buChar char="–"/>
              <a:defRPr sz="12800">
                <a:solidFill>
                  <a:schemeClr val="tx1"/>
                </a:solidFill>
                <a:latin typeface="Arial" panose="020B0604020202020204" pitchFamily="34" charset="0"/>
                <a:ea typeface="MS PGothic" panose="020B0600070205080204" pitchFamily="34" charset="-128"/>
              </a:defRPr>
            </a:lvl2pPr>
            <a:lvl3pPr marL="1143000" indent="-228600" defTabSz="735013" eaLnBrk="0" hangingPunct="0">
              <a:spcBef>
                <a:spcPct val="20000"/>
              </a:spcBef>
              <a:buChar char="•"/>
              <a:defRPr sz="11000">
                <a:solidFill>
                  <a:schemeClr val="tx1"/>
                </a:solidFill>
                <a:latin typeface="Arial" panose="020B0604020202020204" pitchFamily="34" charset="0"/>
                <a:ea typeface="MS PGothic" panose="020B0600070205080204" pitchFamily="34" charset="-128"/>
              </a:defRPr>
            </a:lvl3pPr>
            <a:lvl4pPr marL="16002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4pPr>
            <a:lvl5pPr marL="2057400" indent="-228600" defTabSz="735013" eaLnBrk="0" hangingPunct="0">
              <a:spcBef>
                <a:spcPct val="20000"/>
              </a:spcBef>
              <a:buChar char="»"/>
              <a:defRPr sz="9100">
                <a:solidFill>
                  <a:schemeClr val="tx1"/>
                </a:solidFill>
                <a:latin typeface="Arial" panose="020B0604020202020204" pitchFamily="34" charset="0"/>
                <a:ea typeface="MS PGothic" panose="020B0600070205080204" pitchFamily="34" charset="-128"/>
              </a:defRPr>
            </a:lvl5pPr>
            <a:lvl6pPr marL="25146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6pPr>
            <a:lvl7pPr marL="29718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7pPr>
            <a:lvl8pPr marL="34290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8pPr>
            <a:lvl9pPr marL="3886200" indent="-228600" defTabSz="735013" eaLnBrk="0" fontAlgn="base" hangingPunct="0">
              <a:spcBef>
                <a:spcPct val="20000"/>
              </a:spcBef>
              <a:spcAft>
                <a:spcPct val="0"/>
              </a:spcAft>
              <a:buChar char="»"/>
              <a:defRPr sz="91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5400" b="1" dirty="0">
              <a:solidFill>
                <a:srgbClr val="FF0000"/>
              </a:solidFill>
              <a:latin typeface="Times New Roman" panose="02020603050405020304" pitchFamily="18" charset="0"/>
            </a:endParaRPr>
          </a:p>
        </p:txBody>
      </p:sp>
      <p:sp>
        <p:nvSpPr>
          <p:cNvPr id="17" name="Text Box 2002"/>
          <p:cNvSpPr txBox="1">
            <a:spLocks noChangeArrowheads="1"/>
          </p:cNvSpPr>
          <p:nvPr/>
        </p:nvSpPr>
        <p:spPr bwMode="auto">
          <a:xfrm>
            <a:off x="12848178" y="25346695"/>
            <a:ext cx="10972800" cy="6586418"/>
          </a:xfrm>
          <a:prstGeom prst="rect">
            <a:avLst/>
          </a:prstGeom>
          <a:noFill/>
          <a:ln w="104775">
            <a:noFill/>
            <a:miter lim="800000"/>
            <a:headEnd/>
            <a:tailEnd/>
          </a:ln>
        </p:spPr>
        <p:txBody>
          <a:bodyPr wrap="square" lIns="457200" tIns="457200" rIns="457200" bIns="457200">
            <a:spAutoFit/>
          </a:bodyPr>
          <a:lstStyle>
            <a:lvl1pPr defTabSz="735013">
              <a:defRPr sz="14600">
                <a:solidFill>
                  <a:schemeClr val="tx1"/>
                </a:solidFill>
                <a:latin typeface="Arial" charset="0"/>
                <a:ea typeface="ＭＳ Ｐゴシック" charset="0"/>
              </a:defRPr>
            </a:lvl1pPr>
            <a:lvl2pPr marL="742950" indent="-285750" defTabSz="735013">
              <a:defRPr sz="12800">
                <a:solidFill>
                  <a:schemeClr val="tx1"/>
                </a:solidFill>
                <a:latin typeface="Arial" charset="0"/>
                <a:ea typeface="ＭＳ Ｐゴシック" charset="0"/>
              </a:defRPr>
            </a:lvl2pPr>
            <a:lvl3pPr marL="1143000" indent="-228600" defTabSz="735013">
              <a:defRPr sz="11000">
                <a:solidFill>
                  <a:schemeClr val="tx1"/>
                </a:solidFill>
                <a:latin typeface="Arial" charset="0"/>
                <a:ea typeface="ＭＳ Ｐゴシック" charset="0"/>
              </a:defRPr>
            </a:lvl3pPr>
            <a:lvl4pPr marL="1600200" indent="-228600" defTabSz="735013">
              <a:defRPr sz="9100">
                <a:solidFill>
                  <a:schemeClr val="tx1"/>
                </a:solidFill>
                <a:latin typeface="Arial" charset="0"/>
                <a:ea typeface="ＭＳ Ｐゴシック" charset="0"/>
              </a:defRPr>
            </a:lvl4pPr>
            <a:lvl5pPr marL="2057400" indent="-228600" defTabSz="735013">
              <a:defRPr sz="9100">
                <a:solidFill>
                  <a:schemeClr val="tx1"/>
                </a:solidFill>
                <a:latin typeface="Arial" charset="0"/>
                <a:ea typeface="ＭＳ Ｐゴシック" charset="0"/>
              </a:defRPr>
            </a:lvl5pPr>
            <a:lvl6pPr marL="2514600" indent="-228600" defTabSz="735013" eaLnBrk="0" hangingPunct="0">
              <a:defRPr sz="9100">
                <a:solidFill>
                  <a:schemeClr val="tx1"/>
                </a:solidFill>
                <a:latin typeface="Arial" charset="0"/>
                <a:ea typeface="ＭＳ Ｐゴシック" charset="0"/>
              </a:defRPr>
            </a:lvl6pPr>
            <a:lvl7pPr marL="2971800" indent="-228600" defTabSz="735013" eaLnBrk="0" hangingPunct="0">
              <a:defRPr sz="9100">
                <a:solidFill>
                  <a:schemeClr val="tx1"/>
                </a:solidFill>
                <a:latin typeface="Arial" charset="0"/>
                <a:ea typeface="ＭＳ Ｐゴシック" charset="0"/>
              </a:defRPr>
            </a:lvl7pPr>
            <a:lvl8pPr marL="3429000" indent="-228600" defTabSz="735013" eaLnBrk="0" hangingPunct="0">
              <a:defRPr sz="9100">
                <a:solidFill>
                  <a:schemeClr val="tx1"/>
                </a:solidFill>
                <a:latin typeface="Arial" charset="0"/>
                <a:ea typeface="ＭＳ Ｐゴシック" charset="0"/>
              </a:defRPr>
            </a:lvl8pPr>
            <a:lvl9pPr marL="3886200" indent="-228600" defTabSz="735013" eaLnBrk="0" hangingPunct="0">
              <a:defRPr sz="9100">
                <a:solidFill>
                  <a:schemeClr val="tx1"/>
                </a:solidFill>
                <a:latin typeface="Arial" charset="0"/>
                <a:ea typeface="ＭＳ Ｐゴシック" charset="0"/>
              </a:defRPr>
            </a:lvl9pPr>
          </a:lstStyle>
          <a:p>
            <a:pPr algn="ctr">
              <a:defRPr/>
            </a:pPr>
            <a:r>
              <a:rPr lang="en-US" sz="4800" b="1" dirty="0">
                <a:latin typeface="Segoe UI" panose="020B0502040204020203" pitchFamily="34" charset="0"/>
                <a:cs typeface="Segoe UI" panose="020B0502040204020203" pitchFamily="34" charset="0"/>
              </a:rPr>
              <a:t>Methods:</a:t>
            </a:r>
          </a:p>
          <a:p>
            <a:pPr>
              <a:defRPr/>
            </a:pPr>
            <a:endParaRPr lang="en-US" sz="3200" b="1" dirty="0">
              <a:latin typeface="Segoe UI" panose="020B0502040204020203" pitchFamily="34" charset="0"/>
              <a:cs typeface="Segoe UI" panose="020B0502040204020203" pitchFamily="34" charset="0"/>
            </a:endParaRPr>
          </a:p>
          <a:p>
            <a:pPr eaLnBrk="0" hangingPunct="0">
              <a:defRPr/>
            </a:pPr>
            <a:r>
              <a:rPr lang="en-US" sz="3200" i="1" dirty="0">
                <a:latin typeface="Segoe UI" panose="020B0502040204020203" pitchFamily="34" charset="0"/>
                <a:cs typeface="Segoe UI" panose="020B0502040204020203" pitchFamily="34" charset="0"/>
              </a:rPr>
              <a:t>Describe what you did and how you did it:</a:t>
            </a:r>
          </a:p>
          <a:p>
            <a:pPr marL="571500" indent="-571500" eaLnBrk="0" hangingPunct="0">
              <a:buFont typeface="Arial" panose="020B0604020202020204" pitchFamily="34" charset="0"/>
              <a:buChar char="•"/>
              <a:defRPr/>
            </a:pPr>
            <a:r>
              <a:rPr lang="en-US" sz="3200" i="1" dirty="0">
                <a:latin typeface="Segoe UI" panose="020B0502040204020203" pitchFamily="34" charset="0"/>
                <a:cs typeface="Segoe UI" panose="020B0502040204020203" pitchFamily="34" charset="0"/>
              </a:rPr>
              <a:t>  </a:t>
            </a:r>
            <a:r>
              <a:rPr lang="en-US" sz="3200" dirty="0">
                <a:latin typeface="Segoe UI" panose="020B0502040204020203" pitchFamily="34" charset="0"/>
                <a:cs typeface="Segoe UI" panose="020B0502040204020203" pitchFamily="34" charset="0"/>
              </a:rPr>
              <a:t>I researched a topic that needed attention and that could be put into simple terms like a children’s storybook</a:t>
            </a:r>
            <a:endParaRPr lang="en-US" sz="3200" i="1" dirty="0">
              <a:latin typeface="Segoe UI" panose="020B0502040204020203" pitchFamily="34" charset="0"/>
              <a:cs typeface="Segoe UI" panose="020B0502040204020203" pitchFamily="34" charset="0"/>
            </a:endParaRPr>
          </a:p>
          <a:p>
            <a:pPr marL="571500" indent="-571500" eaLnBrk="0" hangingPunct="0">
              <a:buFont typeface="Arial" panose="020B0604020202020204" pitchFamily="34" charset="0"/>
              <a:buChar char="•"/>
              <a:defRPr/>
            </a:pPr>
            <a:r>
              <a:rPr lang="en-US" sz="3200" i="1" dirty="0">
                <a:latin typeface="Segoe UI" panose="020B0502040204020203" pitchFamily="34" charset="0"/>
                <a:cs typeface="Segoe UI" panose="020B0502040204020203" pitchFamily="34" charset="0"/>
              </a:rPr>
              <a:t> </a:t>
            </a:r>
            <a:r>
              <a:rPr lang="en-US" sz="3200" dirty="0">
                <a:latin typeface="Segoe UI" panose="020B0502040204020203" pitchFamily="34" charset="0"/>
                <a:cs typeface="Segoe UI" panose="020B0502040204020203" pitchFamily="34" charset="0"/>
              </a:rPr>
              <a:t>I tested out websites that would be a best fit for the story that I wanted to create and share</a:t>
            </a:r>
            <a:r>
              <a:rPr lang="en-US" sz="3200" i="1" dirty="0">
                <a:latin typeface="Segoe UI" panose="020B0502040204020203" pitchFamily="34" charset="0"/>
                <a:cs typeface="Segoe UI" panose="020B0502040204020203" pitchFamily="34" charset="0"/>
              </a:rPr>
              <a:t>  </a:t>
            </a:r>
          </a:p>
          <a:p>
            <a:pPr marL="571500" indent="-571500" eaLnBrk="0" hangingPunct="0">
              <a:buFont typeface="Arial" panose="020B0604020202020204" pitchFamily="34" charset="0"/>
              <a:buChar char="•"/>
              <a:defRPr/>
            </a:pPr>
            <a:r>
              <a:rPr lang="en-US" sz="3200" i="1" dirty="0">
                <a:latin typeface="Segoe UI" panose="020B0502040204020203" pitchFamily="34" charset="0"/>
                <a:cs typeface="Segoe UI" panose="020B0502040204020203" pitchFamily="34" charset="0"/>
              </a:rPr>
              <a:t>   </a:t>
            </a:r>
            <a:r>
              <a:rPr lang="en-US" sz="3200" dirty="0">
                <a:latin typeface="Segoe UI" panose="020B0502040204020203" pitchFamily="34" charset="0"/>
                <a:cs typeface="Segoe UI" panose="020B0502040204020203" pitchFamily="34" charset="0"/>
              </a:rPr>
              <a:t>Began to write and put animations together in a way that included the right details and picture to along with it</a:t>
            </a:r>
            <a:endParaRPr lang="en-US" sz="3200" i="1" dirty="0">
              <a:latin typeface="Segoe UI" panose="020B0502040204020203" pitchFamily="34" charset="0"/>
              <a:cs typeface="Segoe UI" panose="020B0502040204020203" pitchFamily="34" charset="0"/>
            </a:endParaRPr>
          </a:p>
        </p:txBody>
      </p:sp>
      <p:pic>
        <p:nvPicPr>
          <p:cNvPr id="4" name="Picture 3">
            <a:extLst>
              <a:ext uri="{FF2B5EF4-FFF2-40B4-BE49-F238E27FC236}">
                <a16:creationId xmlns:a16="http://schemas.microsoft.com/office/drawing/2014/main" id="{C7BF0108-BB1F-4485-9DC3-73E38D1F5A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8215" y="22788222"/>
            <a:ext cx="10371288" cy="7689420"/>
          </a:xfrm>
          <a:prstGeom prst="rect">
            <a:avLst/>
          </a:prstGeom>
        </p:spPr>
      </p:pic>
      <p:pic>
        <p:nvPicPr>
          <p:cNvPr id="12" name="Picture 11">
            <a:extLst>
              <a:ext uri="{FF2B5EF4-FFF2-40B4-BE49-F238E27FC236}">
                <a16:creationId xmlns:a16="http://schemas.microsoft.com/office/drawing/2014/main" id="{4404222E-C2DA-4B95-AAA8-3BE13FB8CDB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45624" y="15783502"/>
            <a:ext cx="10454019" cy="7814328"/>
          </a:xfrm>
          <a:prstGeom prst="rect">
            <a:avLst/>
          </a:prstGeom>
        </p:spPr>
      </p:pic>
      <p:pic>
        <p:nvPicPr>
          <p:cNvPr id="14" name="Picture 13">
            <a:extLst>
              <a:ext uri="{FF2B5EF4-FFF2-40B4-BE49-F238E27FC236}">
                <a16:creationId xmlns:a16="http://schemas.microsoft.com/office/drawing/2014/main" id="{FE7E62E2-34E2-4DD8-AECC-2DC14D8B49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955328" y="8453531"/>
            <a:ext cx="9439642" cy="7041973"/>
          </a:xfrm>
          <a:prstGeom prst="rect">
            <a:avLst/>
          </a:prstGeom>
        </p:spPr>
      </p:pic>
      <p:sp>
        <p:nvSpPr>
          <p:cNvPr id="3" name="TextBox 2">
            <a:extLst>
              <a:ext uri="{FF2B5EF4-FFF2-40B4-BE49-F238E27FC236}">
                <a16:creationId xmlns:a16="http://schemas.microsoft.com/office/drawing/2014/main" id="{ABE1E05F-BE2B-4EB9-B342-E1BC725C4174}"/>
              </a:ext>
            </a:extLst>
          </p:cNvPr>
          <p:cNvSpPr txBox="1"/>
          <p:nvPr/>
        </p:nvSpPr>
        <p:spPr>
          <a:xfrm>
            <a:off x="25763467" y="26377746"/>
            <a:ext cx="9906000" cy="4524315"/>
          </a:xfrm>
          <a:prstGeom prst="rect">
            <a:avLst/>
          </a:prstGeom>
          <a:noFill/>
        </p:spPr>
        <p:txBody>
          <a:bodyPr wrap="square" rtlCol="0">
            <a:spAutoFit/>
          </a:bodyPr>
          <a:lstStyle/>
          <a:p>
            <a:r>
              <a:rPr lang="en-US" dirty="0"/>
              <a:t>Link:</a:t>
            </a:r>
          </a:p>
          <a:p>
            <a:r>
              <a:rPr lang="en-US" dirty="0">
                <a:hlinkClick r:id="rId7"/>
              </a:rPr>
              <a:t>https://www.storyjumper.com/book/index/50468696/Spotting-and-Accepting-Differences</a:t>
            </a:r>
            <a:r>
              <a:rPr lang="en-US" dirty="0"/>
              <a:t> </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4913</TotalTime>
  <Words>428</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PGothic</vt:lpstr>
      <vt:lpstr>MS PGothic</vt:lpstr>
      <vt:lpstr>Arial</vt:lpstr>
      <vt:lpstr>Calibri</vt:lpstr>
      <vt:lpstr>Calibri Light</vt:lpstr>
      <vt:lpstr>Segoe UI</vt:lpstr>
      <vt:lpstr>Times New Roman</vt:lpstr>
      <vt:lpstr>Office Theme</vt:lpstr>
      <vt:lpstr>Spotting and Accepting Differences Shadee Edralin UF 200-Civic and Ethical Foundations- Dr. Sass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Shadee Edralin</cp:lastModifiedBy>
  <cp:revision>269</cp:revision>
  <cp:lastPrinted>2015-05-14T16:32:54Z</cp:lastPrinted>
  <dcterms:created xsi:type="dcterms:W3CDTF">2002-01-26T23:38:43Z</dcterms:created>
  <dcterms:modified xsi:type="dcterms:W3CDTF">2018-04-06T23:35:02Z</dcterms:modified>
</cp:coreProperties>
</file>