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ext uri="{19B8F6BF-5375-455C-9EA6-DF929625EA0E}">
        <p15:presenceInfo xmlns:p15="http://schemas.microsoft.com/office/powerpoint/2012/main" userId="Pamela Clay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D9BED"/>
    <a:srgbClr val="FFFFFF"/>
    <a:srgbClr val="6AAEEC"/>
    <a:srgbClr val="B9CEF1"/>
    <a:srgbClr val="C9A4E4"/>
    <a:srgbClr val="FFCC00"/>
    <a:srgbClr val="F9461C"/>
    <a:srgbClr val="F94631"/>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4660"/>
  </p:normalViewPr>
  <p:slideViewPr>
    <p:cSldViewPr>
      <p:cViewPr>
        <p:scale>
          <a:sx n="20" d="100"/>
          <a:sy n="20" d="100"/>
        </p:scale>
        <p:origin x="1805" y="-384"/>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a:t>Click to edit Master title style</a:t>
            </a:r>
          </a:p>
        </p:txBody>
      </p:sp>
      <p:sp>
        <p:nvSpPr>
          <p:cNvPr id="3" name="Table Placeholder 2"/>
          <p:cNvSpPr>
            <a:spLocks noGrp="1"/>
          </p:cNvSpPr>
          <p:nvPr>
            <p:ph type="tbl" idx="1"/>
          </p:nvPr>
        </p:nvSpPr>
        <p:spPr>
          <a:xfrm>
            <a:off x="1919938" y="7680325"/>
            <a:ext cx="34564926" cy="2172493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D9BED"/>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31" name="Rectangle 30"/>
          <p:cNvSpPr/>
          <p:nvPr/>
        </p:nvSpPr>
        <p:spPr>
          <a:xfrm>
            <a:off x="13541913" y="27813000"/>
            <a:ext cx="24024684" cy="4216140"/>
          </a:xfrm>
          <a:custGeom>
            <a:avLst/>
            <a:gdLst>
              <a:gd name="connsiteX0" fmla="*/ 0 w 18602101"/>
              <a:gd name="connsiteY0" fmla="*/ 0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0 w 18602101"/>
              <a:gd name="connsiteY4" fmla="*/ 0 h 5332609"/>
              <a:gd name="connsiteX0" fmla="*/ 41564 w 18602101"/>
              <a:gd name="connsiteY0" fmla="*/ 4488872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41564 w 18602101"/>
              <a:gd name="connsiteY4" fmla="*/ 4488872 h 5332609"/>
              <a:gd name="connsiteX0" fmla="*/ 41564 w 18602101"/>
              <a:gd name="connsiteY0" fmla="*/ 4530436 h 5332609"/>
              <a:gd name="connsiteX1" fmla="*/ 18602101 w 18602101"/>
              <a:gd name="connsiteY1" fmla="*/ 0 h 5332609"/>
              <a:gd name="connsiteX2" fmla="*/ 18602101 w 18602101"/>
              <a:gd name="connsiteY2" fmla="*/ 5332609 h 5332609"/>
              <a:gd name="connsiteX3" fmla="*/ 0 w 18602101"/>
              <a:gd name="connsiteY3" fmla="*/ 5332609 h 5332609"/>
              <a:gd name="connsiteX4" fmla="*/ 41564 w 18602101"/>
              <a:gd name="connsiteY4" fmla="*/ 4530436 h 5332609"/>
              <a:gd name="connsiteX0" fmla="*/ 41564 w 18602101"/>
              <a:gd name="connsiteY0" fmla="*/ 2784763 h 3586936"/>
              <a:gd name="connsiteX1" fmla="*/ 18560536 w 18602101"/>
              <a:gd name="connsiteY1" fmla="*/ 0 h 3586936"/>
              <a:gd name="connsiteX2" fmla="*/ 18602101 w 18602101"/>
              <a:gd name="connsiteY2" fmla="*/ 3586936 h 3586936"/>
              <a:gd name="connsiteX3" fmla="*/ 0 w 18602101"/>
              <a:gd name="connsiteY3" fmla="*/ 3586936 h 3586936"/>
              <a:gd name="connsiteX4" fmla="*/ 41564 w 18602101"/>
              <a:gd name="connsiteY4" fmla="*/ 2784763 h 3586936"/>
              <a:gd name="connsiteX0" fmla="*/ 41564 w 18602101"/>
              <a:gd name="connsiteY0" fmla="*/ 3616036 h 4418209"/>
              <a:gd name="connsiteX1" fmla="*/ 18560536 w 18602101"/>
              <a:gd name="connsiteY1" fmla="*/ 0 h 4418209"/>
              <a:gd name="connsiteX2" fmla="*/ 18602101 w 18602101"/>
              <a:gd name="connsiteY2" fmla="*/ 4418209 h 4418209"/>
              <a:gd name="connsiteX3" fmla="*/ 0 w 18602101"/>
              <a:gd name="connsiteY3" fmla="*/ 4418209 h 4418209"/>
              <a:gd name="connsiteX4" fmla="*/ 41564 w 18602101"/>
              <a:gd name="connsiteY4" fmla="*/ 3616036 h 4418209"/>
              <a:gd name="connsiteX0" fmla="*/ 0 w 18609998"/>
              <a:gd name="connsiteY0" fmla="*/ 2327563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2327563 h 4418209"/>
              <a:gd name="connsiteX0" fmla="*/ 0 w 18609998"/>
              <a:gd name="connsiteY0" fmla="*/ 3241963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3241963 h 4418209"/>
              <a:gd name="connsiteX0" fmla="*/ 0 w 18609998"/>
              <a:gd name="connsiteY0" fmla="*/ 3657599 h 4418209"/>
              <a:gd name="connsiteX1" fmla="*/ 18568433 w 18609998"/>
              <a:gd name="connsiteY1" fmla="*/ 0 h 4418209"/>
              <a:gd name="connsiteX2" fmla="*/ 18609998 w 18609998"/>
              <a:gd name="connsiteY2" fmla="*/ 4418209 h 4418209"/>
              <a:gd name="connsiteX3" fmla="*/ 7897 w 18609998"/>
              <a:gd name="connsiteY3" fmla="*/ 4418209 h 4418209"/>
              <a:gd name="connsiteX4" fmla="*/ 0 w 18609998"/>
              <a:gd name="connsiteY4" fmla="*/ 3657599 h 4418209"/>
              <a:gd name="connsiteX0" fmla="*/ 10681 w 18602401"/>
              <a:gd name="connsiteY0" fmla="*/ 4038599 h 4418209"/>
              <a:gd name="connsiteX1" fmla="*/ 18560836 w 18602401"/>
              <a:gd name="connsiteY1" fmla="*/ 0 h 4418209"/>
              <a:gd name="connsiteX2" fmla="*/ 18602401 w 18602401"/>
              <a:gd name="connsiteY2" fmla="*/ 4418209 h 4418209"/>
              <a:gd name="connsiteX3" fmla="*/ 300 w 18602401"/>
              <a:gd name="connsiteY3" fmla="*/ 4418209 h 4418209"/>
              <a:gd name="connsiteX4" fmla="*/ 10681 w 18602401"/>
              <a:gd name="connsiteY4" fmla="*/ 4038599 h 4418209"/>
              <a:gd name="connsiteX0" fmla="*/ 10681 w 18602401"/>
              <a:gd name="connsiteY0" fmla="*/ 2457449 h 2837059"/>
              <a:gd name="connsiteX1" fmla="*/ 18579114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457449 h 2837059"/>
              <a:gd name="connsiteX0" fmla="*/ 10681 w 18602401"/>
              <a:gd name="connsiteY0" fmla="*/ 2457449 h 2837059"/>
              <a:gd name="connsiteX1" fmla="*/ 18579113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457449 h 2837059"/>
              <a:gd name="connsiteX0" fmla="*/ 10681 w 18602401"/>
              <a:gd name="connsiteY0" fmla="*/ 2367717 h 2837059"/>
              <a:gd name="connsiteX1" fmla="*/ 18579113 w 18602401"/>
              <a:gd name="connsiteY1" fmla="*/ 0 h 2837059"/>
              <a:gd name="connsiteX2" fmla="*/ 18602401 w 18602401"/>
              <a:gd name="connsiteY2" fmla="*/ 2837059 h 2837059"/>
              <a:gd name="connsiteX3" fmla="*/ 300 w 18602401"/>
              <a:gd name="connsiteY3" fmla="*/ 2837059 h 2837059"/>
              <a:gd name="connsiteX4" fmla="*/ 10681 w 18602401"/>
              <a:gd name="connsiteY4" fmla="*/ 2367717 h 283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2401" h="2837059">
                <a:moveTo>
                  <a:pt x="10681" y="2367717"/>
                </a:moveTo>
                <a:lnTo>
                  <a:pt x="18579113" y="0"/>
                </a:lnTo>
                <a:lnTo>
                  <a:pt x="18602401" y="2837059"/>
                </a:lnTo>
                <a:lnTo>
                  <a:pt x="300" y="2837059"/>
                </a:lnTo>
                <a:cubicBezTo>
                  <a:pt x="-2332" y="2140177"/>
                  <a:pt x="13313" y="3064599"/>
                  <a:pt x="10681" y="2367717"/>
                </a:cubicBez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p:cNvSpPr/>
          <p:nvPr/>
        </p:nvSpPr>
        <p:spPr>
          <a:xfrm>
            <a:off x="26943726" y="19641031"/>
            <a:ext cx="10607287" cy="9196367"/>
          </a:xfrm>
          <a:custGeom>
            <a:avLst/>
            <a:gdLst>
              <a:gd name="connsiteX0" fmla="*/ 0 w 10588237"/>
              <a:gd name="connsiteY0" fmla="*/ 0 h 7109526"/>
              <a:gd name="connsiteX1" fmla="*/ 10588237 w 10588237"/>
              <a:gd name="connsiteY1" fmla="*/ 0 h 7109526"/>
              <a:gd name="connsiteX2" fmla="*/ 10588237 w 10588237"/>
              <a:gd name="connsiteY2" fmla="*/ 7109526 h 7109526"/>
              <a:gd name="connsiteX3" fmla="*/ 0 w 10588237"/>
              <a:gd name="connsiteY3" fmla="*/ 7109526 h 7109526"/>
              <a:gd name="connsiteX4" fmla="*/ 0 w 10588237"/>
              <a:gd name="connsiteY4" fmla="*/ 0 h 7109526"/>
              <a:gd name="connsiteX0" fmla="*/ 0 w 10588237"/>
              <a:gd name="connsiteY0" fmla="*/ 0 h 8605817"/>
              <a:gd name="connsiteX1" fmla="*/ 10588237 w 10588237"/>
              <a:gd name="connsiteY1" fmla="*/ 0 h 8605817"/>
              <a:gd name="connsiteX2" fmla="*/ 10588237 w 10588237"/>
              <a:gd name="connsiteY2" fmla="*/ 7109526 h 8605817"/>
              <a:gd name="connsiteX3" fmla="*/ 41564 w 10588237"/>
              <a:gd name="connsiteY3" fmla="*/ 8605817 h 8605817"/>
              <a:gd name="connsiteX4" fmla="*/ 0 w 10588237"/>
              <a:gd name="connsiteY4" fmla="*/ 0 h 8605817"/>
              <a:gd name="connsiteX0" fmla="*/ 0 w 10588237"/>
              <a:gd name="connsiteY0" fmla="*/ 0 h 9329717"/>
              <a:gd name="connsiteX1" fmla="*/ 10588237 w 10588237"/>
              <a:gd name="connsiteY1" fmla="*/ 0 h 9329717"/>
              <a:gd name="connsiteX2" fmla="*/ 10588237 w 10588237"/>
              <a:gd name="connsiteY2" fmla="*/ 7109526 h 9329717"/>
              <a:gd name="connsiteX3" fmla="*/ 41564 w 10588237"/>
              <a:gd name="connsiteY3" fmla="*/ 9329717 h 9329717"/>
              <a:gd name="connsiteX4" fmla="*/ 0 w 10588237"/>
              <a:gd name="connsiteY4" fmla="*/ 0 h 9329717"/>
              <a:gd name="connsiteX0" fmla="*/ 0 w 10588237"/>
              <a:gd name="connsiteY0" fmla="*/ 0 h 9196367"/>
              <a:gd name="connsiteX1" fmla="*/ 10588237 w 10588237"/>
              <a:gd name="connsiteY1" fmla="*/ 0 h 9196367"/>
              <a:gd name="connsiteX2" fmla="*/ 10588237 w 10588237"/>
              <a:gd name="connsiteY2" fmla="*/ 7109526 h 9196367"/>
              <a:gd name="connsiteX3" fmla="*/ 41564 w 10588237"/>
              <a:gd name="connsiteY3" fmla="*/ 9196367 h 9196367"/>
              <a:gd name="connsiteX4" fmla="*/ 0 w 10588237"/>
              <a:gd name="connsiteY4" fmla="*/ 0 h 9196367"/>
              <a:gd name="connsiteX0" fmla="*/ 0 w 10607287"/>
              <a:gd name="connsiteY0" fmla="*/ 0 h 9196367"/>
              <a:gd name="connsiteX1" fmla="*/ 10588237 w 10607287"/>
              <a:gd name="connsiteY1" fmla="*/ 0 h 9196367"/>
              <a:gd name="connsiteX2" fmla="*/ 10607287 w 10607287"/>
              <a:gd name="connsiteY2" fmla="*/ 7681026 h 9196367"/>
              <a:gd name="connsiteX3" fmla="*/ 41564 w 10607287"/>
              <a:gd name="connsiteY3" fmla="*/ 9196367 h 9196367"/>
              <a:gd name="connsiteX4" fmla="*/ 0 w 10607287"/>
              <a:gd name="connsiteY4" fmla="*/ 0 h 919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287" h="9196367">
                <a:moveTo>
                  <a:pt x="0" y="0"/>
                </a:moveTo>
                <a:lnTo>
                  <a:pt x="10588237" y="0"/>
                </a:lnTo>
                <a:lnTo>
                  <a:pt x="10607287" y="7681026"/>
                </a:lnTo>
                <a:lnTo>
                  <a:pt x="41564" y="9196367"/>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541913" y="22751401"/>
            <a:ext cx="12655511" cy="8004580"/>
          </a:xfrm>
          <a:custGeom>
            <a:avLst/>
            <a:gdLst>
              <a:gd name="connsiteX0" fmla="*/ 0 w 12655511"/>
              <a:gd name="connsiteY0" fmla="*/ 0 h 9200428"/>
              <a:gd name="connsiteX1" fmla="*/ 12655511 w 12655511"/>
              <a:gd name="connsiteY1" fmla="*/ 0 h 9200428"/>
              <a:gd name="connsiteX2" fmla="*/ 12655511 w 12655511"/>
              <a:gd name="connsiteY2" fmla="*/ 9200428 h 9200428"/>
              <a:gd name="connsiteX3" fmla="*/ 0 w 12655511"/>
              <a:gd name="connsiteY3" fmla="*/ 9200428 h 9200428"/>
              <a:gd name="connsiteX4" fmla="*/ 0 w 12655511"/>
              <a:gd name="connsiteY4" fmla="*/ 0 h 9200428"/>
              <a:gd name="connsiteX0" fmla="*/ 0 w 12655511"/>
              <a:gd name="connsiteY0" fmla="*/ 0 h 9200428"/>
              <a:gd name="connsiteX1" fmla="*/ 12655511 w 12655511"/>
              <a:gd name="connsiteY1" fmla="*/ 0 h 9200428"/>
              <a:gd name="connsiteX2" fmla="*/ 12655511 w 12655511"/>
              <a:gd name="connsiteY2" fmla="*/ 6041591 h 9200428"/>
              <a:gd name="connsiteX3" fmla="*/ 0 w 12655511"/>
              <a:gd name="connsiteY3" fmla="*/ 9200428 h 9200428"/>
              <a:gd name="connsiteX4" fmla="*/ 0 w 12655511"/>
              <a:gd name="connsiteY4" fmla="*/ 0 h 9200428"/>
              <a:gd name="connsiteX0" fmla="*/ 0 w 12697074"/>
              <a:gd name="connsiteY0" fmla="*/ 0 h 9200428"/>
              <a:gd name="connsiteX1" fmla="*/ 12655511 w 12697074"/>
              <a:gd name="connsiteY1" fmla="*/ 0 h 9200428"/>
              <a:gd name="connsiteX2" fmla="*/ 12697074 w 12697074"/>
              <a:gd name="connsiteY2" fmla="*/ 7662573 h 9200428"/>
              <a:gd name="connsiteX3" fmla="*/ 0 w 12697074"/>
              <a:gd name="connsiteY3" fmla="*/ 9200428 h 9200428"/>
              <a:gd name="connsiteX4" fmla="*/ 0 w 12697074"/>
              <a:gd name="connsiteY4" fmla="*/ 0 h 9200428"/>
              <a:gd name="connsiteX0" fmla="*/ 0 w 12655511"/>
              <a:gd name="connsiteY0" fmla="*/ 0 h 9200428"/>
              <a:gd name="connsiteX1" fmla="*/ 12655511 w 12655511"/>
              <a:gd name="connsiteY1" fmla="*/ 0 h 9200428"/>
              <a:gd name="connsiteX2" fmla="*/ 12655510 w 12655511"/>
              <a:gd name="connsiteY2" fmla="*/ 5501264 h 9200428"/>
              <a:gd name="connsiteX3" fmla="*/ 0 w 12655511"/>
              <a:gd name="connsiteY3" fmla="*/ 9200428 h 9200428"/>
              <a:gd name="connsiteX4" fmla="*/ 0 w 12655511"/>
              <a:gd name="connsiteY4" fmla="*/ 0 h 9200428"/>
              <a:gd name="connsiteX0" fmla="*/ 0 w 12655511"/>
              <a:gd name="connsiteY0" fmla="*/ 0 h 9200428"/>
              <a:gd name="connsiteX1" fmla="*/ 12655511 w 12655511"/>
              <a:gd name="connsiteY1" fmla="*/ 0 h 9200428"/>
              <a:gd name="connsiteX2" fmla="*/ 12655510 w 12655511"/>
              <a:gd name="connsiteY2" fmla="*/ 6396614 h 9200428"/>
              <a:gd name="connsiteX3" fmla="*/ 0 w 12655511"/>
              <a:gd name="connsiteY3" fmla="*/ 9200428 h 9200428"/>
              <a:gd name="connsiteX4" fmla="*/ 0 w 12655511"/>
              <a:gd name="connsiteY4" fmla="*/ 0 h 9200428"/>
              <a:gd name="connsiteX0" fmla="*/ 0 w 12731710"/>
              <a:gd name="connsiteY0" fmla="*/ 0 h 9200428"/>
              <a:gd name="connsiteX1" fmla="*/ 12655511 w 12731710"/>
              <a:gd name="connsiteY1" fmla="*/ 0 h 9200428"/>
              <a:gd name="connsiteX2" fmla="*/ 12731710 w 12731710"/>
              <a:gd name="connsiteY2" fmla="*/ 7406264 h 9200428"/>
              <a:gd name="connsiteX3" fmla="*/ 0 w 12731710"/>
              <a:gd name="connsiteY3" fmla="*/ 9200428 h 9200428"/>
              <a:gd name="connsiteX4" fmla="*/ 0 w 12731710"/>
              <a:gd name="connsiteY4" fmla="*/ 0 h 9200428"/>
              <a:gd name="connsiteX0" fmla="*/ 0 w 12655511"/>
              <a:gd name="connsiteY0" fmla="*/ 0 h 9200428"/>
              <a:gd name="connsiteX1" fmla="*/ 12655511 w 12655511"/>
              <a:gd name="connsiteY1" fmla="*/ 0 h 9200428"/>
              <a:gd name="connsiteX2" fmla="*/ 12655510 w 12655511"/>
              <a:gd name="connsiteY2" fmla="*/ 7055928 h 9200428"/>
              <a:gd name="connsiteX3" fmla="*/ 0 w 12655511"/>
              <a:gd name="connsiteY3" fmla="*/ 9200428 h 9200428"/>
              <a:gd name="connsiteX4" fmla="*/ 0 w 12655511"/>
              <a:gd name="connsiteY4" fmla="*/ 0 h 920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5511" h="9200428">
                <a:moveTo>
                  <a:pt x="0" y="0"/>
                </a:moveTo>
                <a:lnTo>
                  <a:pt x="12655511" y="0"/>
                </a:lnTo>
                <a:cubicBezTo>
                  <a:pt x="12655511" y="1833755"/>
                  <a:pt x="12655510" y="5222173"/>
                  <a:pt x="12655510" y="7055928"/>
                </a:cubicBezTo>
                <a:lnTo>
                  <a:pt x="0" y="9200428"/>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0603" y="18061636"/>
            <a:ext cx="11887200" cy="14067055"/>
          </a:xfrm>
          <a:prstGeom prst="rect">
            <a:avLst/>
          </a:pr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p:cNvSpPr/>
          <p:nvPr/>
        </p:nvSpPr>
        <p:spPr>
          <a:xfrm>
            <a:off x="26860599" y="4453867"/>
            <a:ext cx="10706000" cy="14522515"/>
          </a:xfrm>
          <a:custGeom>
            <a:avLst/>
            <a:gdLst>
              <a:gd name="connsiteX0" fmla="*/ 0 w 10706000"/>
              <a:gd name="connsiteY0" fmla="*/ 0 h 12943096"/>
              <a:gd name="connsiteX1" fmla="*/ 10706000 w 10706000"/>
              <a:gd name="connsiteY1" fmla="*/ 0 h 12943096"/>
              <a:gd name="connsiteX2" fmla="*/ 10706000 w 10706000"/>
              <a:gd name="connsiteY2" fmla="*/ 12943096 h 12943096"/>
              <a:gd name="connsiteX3" fmla="*/ 0 w 10706000"/>
              <a:gd name="connsiteY3" fmla="*/ 12943096 h 12943096"/>
              <a:gd name="connsiteX4" fmla="*/ 0 w 10706000"/>
              <a:gd name="connsiteY4" fmla="*/ 0 h 12943096"/>
              <a:gd name="connsiteX0" fmla="*/ 0 w 10706000"/>
              <a:gd name="connsiteY0" fmla="*/ 1579419 h 14522515"/>
              <a:gd name="connsiteX1" fmla="*/ 10664437 w 10706000"/>
              <a:gd name="connsiteY1" fmla="*/ 0 h 14522515"/>
              <a:gd name="connsiteX2" fmla="*/ 10706000 w 10706000"/>
              <a:gd name="connsiteY2" fmla="*/ 14522515 h 14522515"/>
              <a:gd name="connsiteX3" fmla="*/ 0 w 10706000"/>
              <a:gd name="connsiteY3" fmla="*/ 14522515 h 14522515"/>
              <a:gd name="connsiteX4" fmla="*/ 0 w 10706000"/>
              <a:gd name="connsiteY4" fmla="*/ 1579419 h 1452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000" h="14522515">
                <a:moveTo>
                  <a:pt x="0" y="1579419"/>
                </a:moveTo>
                <a:lnTo>
                  <a:pt x="10664437" y="0"/>
                </a:lnTo>
                <a:lnTo>
                  <a:pt x="10706000" y="14522515"/>
                </a:lnTo>
                <a:lnTo>
                  <a:pt x="0" y="14522515"/>
                </a:lnTo>
                <a:lnTo>
                  <a:pt x="0" y="1579419"/>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434882" y="6206902"/>
            <a:ext cx="12738638" cy="15962608"/>
          </a:xfrm>
          <a:custGeom>
            <a:avLst/>
            <a:gdLst>
              <a:gd name="connsiteX0" fmla="*/ 0 w 12655511"/>
              <a:gd name="connsiteY0" fmla="*/ 0 h 13676608"/>
              <a:gd name="connsiteX1" fmla="*/ 12655511 w 12655511"/>
              <a:gd name="connsiteY1" fmla="*/ 0 h 13676608"/>
              <a:gd name="connsiteX2" fmla="*/ 12655511 w 12655511"/>
              <a:gd name="connsiteY2" fmla="*/ 13676608 h 13676608"/>
              <a:gd name="connsiteX3" fmla="*/ 0 w 12655511"/>
              <a:gd name="connsiteY3" fmla="*/ 13676608 h 13676608"/>
              <a:gd name="connsiteX4" fmla="*/ 0 w 12655511"/>
              <a:gd name="connsiteY4" fmla="*/ 0 h 13676608"/>
              <a:gd name="connsiteX0" fmla="*/ 0 w 12655511"/>
              <a:gd name="connsiteY0" fmla="*/ 0 h 13676608"/>
              <a:gd name="connsiteX1" fmla="*/ 12655511 w 12655511"/>
              <a:gd name="connsiteY1" fmla="*/ 0 h 13676608"/>
              <a:gd name="connsiteX2" fmla="*/ 12655511 w 12655511"/>
              <a:gd name="connsiteY2" fmla="*/ 13676608 h 13676608"/>
              <a:gd name="connsiteX3" fmla="*/ 0 w 12655511"/>
              <a:gd name="connsiteY3" fmla="*/ 13676608 h 13676608"/>
              <a:gd name="connsiteX4" fmla="*/ 0 w 12655511"/>
              <a:gd name="connsiteY4" fmla="*/ 0 h 13676608"/>
              <a:gd name="connsiteX0" fmla="*/ 0 w 12655511"/>
              <a:gd name="connsiteY0" fmla="*/ 1620982 h 15297590"/>
              <a:gd name="connsiteX1" fmla="*/ 12655511 w 12655511"/>
              <a:gd name="connsiteY1" fmla="*/ 0 h 15297590"/>
              <a:gd name="connsiteX2" fmla="*/ 12655511 w 12655511"/>
              <a:gd name="connsiteY2" fmla="*/ 15297590 h 15297590"/>
              <a:gd name="connsiteX3" fmla="*/ 0 w 12655511"/>
              <a:gd name="connsiteY3" fmla="*/ 15297590 h 15297590"/>
              <a:gd name="connsiteX4" fmla="*/ 0 w 12655511"/>
              <a:gd name="connsiteY4" fmla="*/ 1620982 h 15297590"/>
              <a:gd name="connsiteX0" fmla="*/ 0 w 12655511"/>
              <a:gd name="connsiteY0" fmla="*/ 1454727 h 15131335"/>
              <a:gd name="connsiteX1" fmla="*/ 12613948 w 12655511"/>
              <a:gd name="connsiteY1" fmla="*/ 0 h 15131335"/>
              <a:gd name="connsiteX2" fmla="*/ 12655511 w 12655511"/>
              <a:gd name="connsiteY2" fmla="*/ 15131335 h 15131335"/>
              <a:gd name="connsiteX3" fmla="*/ 0 w 12655511"/>
              <a:gd name="connsiteY3" fmla="*/ 15131335 h 15131335"/>
              <a:gd name="connsiteX4" fmla="*/ 0 w 12655511"/>
              <a:gd name="connsiteY4" fmla="*/ 1454727 h 15131335"/>
              <a:gd name="connsiteX0" fmla="*/ 0 w 12738638"/>
              <a:gd name="connsiteY0" fmla="*/ 1039091 h 15131335"/>
              <a:gd name="connsiteX1" fmla="*/ 12697075 w 12738638"/>
              <a:gd name="connsiteY1" fmla="*/ 0 h 15131335"/>
              <a:gd name="connsiteX2" fmla="*/ 12738638 w 12738638"/>
              <a:gd name="connsiteY2" fmla="*/ 15131335 h 15131335"/>
              <a:gd name="connsiteX3" fmla="*/ 83127 w 12738638"/>
              <a:gd name="connsiteY3" fmla="*/ 15131335 h 15131335"/>
              <a:gd name="connsiteX4" fmla="*/ 0 w 12738638"/>
              <a:gd name="connsiteY4" fmla="*/ 1039091 h 15131335"/>
              <a:gd name="connsiteX0" fmla="*/ 0 w 12738638"/>
              <a:gd name="connsiteY0" fmla="*/ 1870364 h 15962608"/>
              <a:gd name="connsiteX1" fmla="*/ 12655512 w 12738638"/>
              <a:gd name="connsiteY1" fmla="*/ 0 h 15962608"/>
              <a:gd name="connsiteX2" fmla="*/ 12738638 w 12738638"/>
              <a:gd name="connsiteY2" fmla="*/ 15962608 h 15962608"/>
              <a:gd name="connsiteX3" fmla="*/ 83127 w 12738638"/>
              <a:gd name="connsiteY3" fmla="*/ 15962608 h 15962608"/>
              <a:gd name="connsiteX4" fmla="*/ 0 w 12738638"/>
              <a:gd name="connsiteY4" fmla="*/ 1870364 h 1596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8638" h="15962608">
                <a:moveTo>
                  <a:pt x="0" y="1870364"/>
                </a:moveTo>
                <a:lnTo>
                  <a:pt x="12655512" y="0"/>
                </a:lnTo>
                <a:lnTo>
                  <a:pt x="12738638" y="15962608"/>
                </a:lnTo>
                <a:lnTo>
                  <a:pt x="83127" y="15962608"/>
                </a:lnTo>
                <a:lnTo>
                  <a:pt x="0" y="1870364"/>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0603" y="8125691"/>
            <a:ext cx="11887200" cy="9164392"/>
          </a:xfrm>
          <a:custGeom>
            <a:avLst/>
            <a:gdLst>
              <a:gd name="connsiteX0" fmla="*/ 0 w 11887200"/>
              <a:gd name="connsiteY0" fmla="*/ 0 h 7460283"/>
              <a:gd name="connsiteX1" fmla="*/ 11887200 w 11887200"/>
              <a:gd name="connsiteY1" fmla="*/ 0 h 7460283"/>
              <a:gd name="connsiteX2" fmla="*/ 11887200 w 11887200"/>
              <a:gd name="connsiteY2" fmla="*/ 7460283 h 7460283"/>
              <a:gd name="connsiteX3" fmla="*/ 0 w 11887200"/>
              <a:gd name="connsiteY3" fmla="*/ 7460283 h 7460283"/>
              <a:gd name="connsiteX4" fmla="*/ 0 w 11887200"/>
              <a:gd name="connsiteY4" fmla="*/ 0 h 7460283"/>
              <a:gd name="connsiteX0" fmla="*/ 0 w 11887200"/>
              <a:gd name="connsiteY0" fmla="*/ 1371600 h 8831883"/>
              <a:gd name="connsiteX1" fmla="*/ 11887200 w 11887200"/>
              <a:gd name="connsiteY1" fmla="*/ 0 h 8831883"/>
              <a:gd name="connsiteX2" fmla="*/ 11887200 w 11887200"/>
              <a:gd name="connsiteY2" fmla="*/ 8831883 h 8831883"/>
              <a:gd name="connsiteX3" fmla="*/ 0 w 11887200"/>
              <a:gd name="connsiteY3" fmla="*/ 8831883 h 8831883"/>
              <a:gd name="connsiteX4" fmla="*/ 0 w 11887200"/>
              <a:gd name="connsiteY4" fmla="*/ 1371600 h 8831883"/>
              <a:gd name="connsiteX0" fmla="*/ 0 w 11887200"/>
              <a:gd name="connsiteY0" fmla="*/ 1620982 h 9081265"/>
              <a:gd name="connsiteX1" fmla="*/ 11887200 w 11887200"/>
              <a:gd name="connsiteY1" fmla="*/ 0 h 9081265"/>
              <a:gd name="connsiteX2" fmla="*/ 11887200 w 11887200"/>
              <a:gd name="connsiteY2" fmla="*/ 9081265 h 9081265"/>
              <a:gd name="connsiteX3" fmla="*/ 0 w 11887200"/>
              <a:gd name="connsiteY3" fmla="*/ 9081265 h 9081265"/>
              <a:gd name="connsiteX4" fmla="*/ 0 w 11887200"/>
              <a:gd name="connsiteY4" fmla="*/ 1620982 h 9081265"/>
              <a:gd name="connsiteX0" fmla="*/ 0 w 11887200"/>
              <a:gd name="connsiteY0" fmla="*/ 1704109 h 9164392"/>
              <a:gd name="connsiteX1" fmla="*/ 11887200 w 11887200"/>
              <a:gd name="connsiteY1" fmla="*/ 0 h 9164392"/>
              <a:gd name="connsiteX2" fmla="*/ 11887200 w 11887200"/>
              <a:gd name="connsiteY2" fmla="*/ 9164392 h 9164392"/>
              <a:gd name="connsiteX3" fmla="*/ 0 w 11887200"/>
              <a:gd name="connsiteY3" fmla="*/ 9164392 h 9164392"/>
              <a:gd name="connsiteX4" fmla="*/ 0 w 11887200"/>
              <a:gd name="connsiteY4" fmla="*/ 1704109 h 916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0" h="9164392">
                <a:moveTo>
                  <a:pt x="0" y="1704109"/>
                </a:moveTo>
                <a:lnTo>
                  <a:pt x="11887200" y="0"/>
                </a:lnTo>
                <a:lnTo>
                  <a:pt x="11887200" y="9164392"/>
                </a:lnTo>
                <a:lnTo>
                  <a:pt x="0" y="9164392"/>
                </a:lnTo>
                <a:lnTo>
                  <a:pt x="0" y="1704109"/>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602" y="838200"/>
            <a:ext cx="36705997" cy="8229600"/>
          </a:xfrm>
          <a:custGeom>
            <a:avLst/>
            <a:gdLst>
              <a:gd name="connsiteX0" fmla="*/ 0 w 36705997"/>
              <a:gd name="connsiteY0" fmla="*/ 0 h 8229600"/>
              <a:gd name="connsiteX1" fmla="*/ 36705997 w 36705997"/>
              <a:gd name="connsiteY1" fmla="*/ 0 h 8229600"/>
              <a:gd name="connsiteX2" fmla="*/ 36705997 w 36705997"/>
              <a:gd name="connsiteY2" fmla="*/ 8229600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622868 w 36705997"/>
              <a:gd name="connsiteY2" fmla="*/ 3823855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581304 w 36705997"/>
              <a:gd name="connsiteY2" fmla="*/ 2951018 h 8229600"/>
              <a:gd name="connsiteX3" fmla="*/ 0 w 36705997"/>
              <a:gd name="connsiteY3" fmla="*/ 8229600 h 8229600"/>
              <a:gd name="connsiteX4" fmla="*/ 0 w 36705997"/>
              <a:gd name="connsiteY4" fmla="*/ 0 h 8229600"/>
              <a:gd name="connsiteX0" fmla="*/ 0 w 36705997"/>
              <a:gd name="connsiteY0" fmla="*/ 0 h 8229600"/>
              <a:gd name="connsiteX1" fmla="*/ 36705997 w 36705997"/>
              <a:gd name="connsiteY1" fmla="*/ 0 h 8229600"/>
              <a:gd name="connsiteX2" fmla="*/ 36705995 w 36705997"/>
              <a:gd name="connsiteY2" fmla="*/ 2951018 h 8229600"/>
              <a:gd name="connsiteX3" fmla="*/ 0 w 36705997"/>
              <a:gd name="connsiteY3" fmla="*/ 8229600 h 8229600"/>
              <a:gd name="connsiteX4" fmla="*/ 0 w 36705997"/>
              <a:gd name="connsiteY4" fmla="*/ 0 h 822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5997" h="8229600">
                <a:moveTo>
                  <a:pt x="0" y="0"/>
                </a:moveTo>
                <a:lnTo>
                  <a:pt x="36705997" y="0"/>
                </a:lnTo>
                <a:cubicBezTo>
                  <a:pt x="36705996" y="983673"/>
                  <a:pt x="36705996" y="1967345"/>
                  <a:pt x="36705995" y="2951018"/>
                </a:cubicBezTo>
                <a:lnTo>
                  <a:pt x="0" y="8229600"/>
                </a:lnTo>
                <a:lnTo>
                  <a:pt x="0" y="0"/>
                </a:lnTo>
                <a:close/>
              </a:path>
            </a:pathLst>
          </a:custGeom>
          <a:gradFill>
            <a:gsLst>
              <a:gs pos="0">
                <a:srgbClr val="FFFFFF"/>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gradFill>
          <a:ln>
            <a:solidFill>
              <a:srgbClr val="6AA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1700022" y="1370998"/>
            <a:ext cx="15825977" cy="4836440"/>
          </a:xfrm>
          <a:effectLst/>
        </p:spPr>
        <p:txBody>
          <a:bodyPr>
            <a:normAutofit fontScale="90000"/>
          </a:bodyPr>
          <a:lstStyle/>
          <a:p>
            <a:pPr>
              <a:lnSpc>
                <a:spcPct val="85000"/>
              </a:lnSpc>
              <a:defRPr/>
            </a:pPr>
            <a:r>
              <a:rPr lang="en-US" altLang="en-US" sz="13800" b="1" dirty="0">
                <a:solidFill>
                  <a:schemeClr val="tx1"/>
                </a:solidFill>
                <a:effectLst>
                  <a:glow rad="228600">
                    <a:srgbClr val="CC99FF">
                      <a:alpha val="40000"/>
                    </a:srgbClr>
                  </a:glow>
                  <a:outerShdw blurRad="38100" dist="38100" dir="2700000" algn="tl">
                    <a:srgbClr val="000000">
                      <a:alpha val="43137"/>
                    </a:srgbClr>
                  </a:outerShdw>
                </a:effectLst>
                <a:cs typeface="Aharoni" panose="02010803020104030203" pitchFamily="2" charset="-79"/>
              </a:rPr>
              <a:t>Michelle The Mouse</a:t>
            </a:r>
            <a:br>
              <a:rPr lang="en-US" altLang="en-US" sz="13800" b="1" dirty="0">
                <a:solidFill>
                  <a:schemeClr val="tx1"/>
                </a:solidFill>
                <a:effectLst>
                  <a:glow rad="228600">
                    <a:schemeClr val="accent1">
                      <a:satMod val="175000"/>
                      <a:alpha val="40000"/>
                    </a:schemeClr>
                  </a:glow>
                  <a:outerShdw blurRad="38100" dist="38100" dir="2700000" algn="tl">
                    <a:srgbClr val="000000">
                      <a:alpha val="43137"/>
                    </a:srgbClr>
                  </a:outerShdw>
                </a:effectLst>
                <a:cs typeface="Times New Roman" pitchFamily="18" charset="0"/>
              </a:rPr>
            </a:br>
            <a:r>
              <a:rPr lang="en-US" altLang="en-US" sz="9600" b="1" dirty="0">
                <a:solidFill>
                  <a:schemeClr val="tx1"/>
                </a:solidFill>
                <a:effectLst>
                  <a:glow rad="228600">
                    <a:schemeClr val="accent1">
                      <a:satMod val="175000"/>
                      <a:alpha val="40000"/>
                    </a:schemeClr>
                  </a:glow>
                  <a:outerShdw blurRad="38100" dist="38100" dir="2700000" algn="tl">
                    <a:srgbClr val="000000">
                      <a:alpha val="43137"/>
                    </a:srgbClr>
                  </a:outerShdw>
                </a:effectLst>
                <a:cs typeface="Times New Roman" pitchFamily="18" charset="0"/>
              </a:rPr>
              <a:t>Shelby Carlson</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solidFill>
                  <a:schemeClr val="tx1"/>
                </a:solidFill>
                <a:effectLst>
                  <a:outerShdw blurRad="38100" dist="38100" dir="2700000" algn="tl">
                    <a:srgbClr val="000000">
                      <a:alpha val="43137"/>
                    </a:srgbClr>
                  </a:outerShdw>
                </a:effectLst>
                <a:cs typeface="Times New Roman" pitchFamily="18" charset="0"/>
              </a:rPr>
              <a:t>UF 200 – Civic and Ethical Foundations –</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solidFill>
                  <a:schemeClr val="tx1"/>
                </a:solidFill>
                <a:effectLst>
                  <a:outerShdw blurRad="38100" dist="38100" dir="2700000" algn="tl">
                    <a:srgbClr val="000000">
                      <a:alpha val="43137"/>
                    </a:srgbClr>
                  </a:outerShdw>
                </a:effectLst>
                <a:cs typeface="Times New Roman" pitchFamily="18" charset="0"/>
              </a:rPr>
              <a:t>Dr. Margaret Sass </a:t>
            </a: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3" name="Text Box 1992"/>
          <p:cNvSpPr txBox="1">
            <a:spLocks noChangeArrowheads="1"/>
          </p:cNvSpPr>
          <p:nvPr/>
        </p:nvSpPr>
        <p:spPr bwMode="auto">
          <a:xfrm>
            <a:off x="1596153" y="17659308"/>
            <a:ext cx="10972800" cy="7749814"/>
          </a:xfrm>
          <a:prstGeom prst="rect">
            <a:avLst/>
          </a:prstGeom>
          <a:no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4400" i="1" dirty="0">
              <a:latin typeface="Segoe UI" panose="020B0502040204020203" pitchFamily="34" charset="0"/>
              <a:cs typeface="Segoe UI" panose="020B0502040204020203" pitchFamily="34" charset="0"/>
            </a:endParaRPr>
          </a:p>
          <a:p>
            <a:pPr eaLnBrk="1" hangingPunct="1">
              <a:buNone/>
              <a:defRPr/>
            </a:pPr>
            <a:r>
              <a:rPr lang="en-US" altLang="en-US" sz="4800" b="1" dirty="0">
                <a:latin typeface="Segoe UI" panose="020B0502040204020203" pitchFamily="34" charset="0"/>
                <a:cs typeface="Segoe UI" panose="020B0502040204020203" pitchFamily="34" charset="0"/>
              </a:rPr>
              <a:t>References:</a:t>
            </a:r>
          </a:p>
          <a:p>
            <a:pPr eaLnBrk="1" hangingPunct="1">
              <a:spcBef>
                <a:spcPct val="0"/>
              </a:spcBef>
              <a:buFontTx/>
              <a:buNone/>
            </a:pPr>
            <a:r>
              <a:rPr lang="en-US" altLang="en-US" sz="4400" i="1" dirty="0">
                <a:latin typeface="Segoe UI" panose="020B0502040204020203" pitchFamily="34" charset="0"/>
                <a:cs typeface="Segoe UI" panose="020B0502040204020203" pitchFamily="34" charset="0"/>
              </a:rPr>
              <a:t>[Garden City Book Mobile Logo]. (</a:t>
            </a:r>
            <a:r>
              <a:rPr lang="en-US" altLang="en-US" sz="4400" i="1" dirty="0" err="1">
                <a:latin typeface="Segoe UI" panose="020B0502040204020203" pitchFamily="34" charset="0"/>
                <a:cs typeface="Segoe UI" panose="020B0502040204020203" pitchFamily="34" charset="0"/>
              </a:rPr>
              <a:t>n.d.</a:t>
            </a:r>
            <a:r>
              <a:rPr lang="en-US" altLang="en-US" sz="4400" i="1" dirty="0">
                <a:latin typeface="Segoe UI" panose="020B0502040204020203" pitchFamily="34" charset="0"/>
                <a:cs typeface="Segoe UI" panose="020B0502040204020203" pitchFamily="34" charset="0"/>
              </a:rPr>
              <a:t>). Retrieved from http://notaquietlibrary.org/bells-for-books/</a:t>
            </a:r>
          </a:p>
          <a:p>
            <a:pPr eaLnBrk="1" hangingPunct="1">
              <a:spcBef>
                <a:spcPct val="0"/>
              </a:spcBef>
              <a:buFontTx/>
              <a:buNone/>
            </a:pPr>
            <a:r>
              <a:rPr lang="en-US" altLang="en-US" sz="4400" i="1" dirty="0">
                <a:latin typeface="Segoe UI" panose="020B0502040204020203" pitchFamily="34" charset="0"/>
                <a:cs typeface="Segoe UI" panose="020B0502040204020203" pitchFamily="34" charset="0"/>
              </a:rPr>
              <a:t>[Garden City Mobile Library]. (</a:t>
            </a:r>
            <a:r>
              <a:rPr lang="en-US" altLang="en-US" sz="4400" i="1" dirty="0" err="1">
                <a:latin typeface="Segoe UI" panose="020B0502040204020203" pitchFamily="34" charset="0"/>
                <a:cs typeface="Segoe UI" panose="020B0502040204020203" pitchFamily="34" charset="0"/>
              </a:rPr>
              <a:t>n.d.</a:t>
            </a:r>
            <a:r>
              <a:rPr lang="en-US" altLang="en-US" sz="4400" i="1" dirty="0">
                <a:latin typeface="Segoe UI" panose="020B0502040204020203" pitchFamily="34" charset="0"/>
                <a:cs typeface="Segoe UI" panose="020B0502040204020203" pitchFamily="34" charset="0"/>
              </a:rPr>
              <a:t>). Retrieved from http://notaquietlibrary.org/bells-for-books/</a:t>
            </a:r>
          </a:p>
          <a:p>
            <a:pPr eaLnBrk="1" hangingPunct="1">
              <a:spcBef>
                <a:spcPct val="0"/>
              </a:spcBef>
              <a:buFontTx/>
              <a:buNone/>
            </a:pPr>
            <a:endParaRPr lang="en-US" altLang="en-US" sz="4400" i="1" dirty="0">
              <a:latin typeface="Times New Roman" panose="02020603050405020304" pitchFamily="18" charset="0"/>
            </a:endParaRPr>
          </a:p>
        </p:txBody>
      </p:sp>
      <p:sp>
        <p:nvSpPr>
          <p:cNvPr id="2054" name="Text Box 1997"/>
          <p:cNvSpPr txBox="1">
            <a:spLocks noChangeArrowheads="1"/>
          </p:cNvSpPr>
          <p:nvPr/>
        </p:nvSpPr>
        <p:spPr bwMode="auto">
          <a:xfrm>
            <a:off x="1691876" y="9036804"/>
            <a:ext cx="10972800" cy="7694414"/>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Introduction:</a:t>
            </a:r>
          </a:p>
          <a:p>
            <a:pPr algn="ctr" eaLnBrk="1" hangingPunct="1">
              <a:spcBef>
                <a:spcPct val="0"/>
              </a:spcBef>
              <a:buFontTx/>
              <a:buNone/>
            </a:pPr>
            <a:endParaRPr lang="en-US" altLang="en-US" sz="40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4400" i="1" dirty="0">
                <a:latin typeface="Segoe UI" panose="020B0502040204020203" pitchFamily="34" charset="0"/>
                <a:cs typeface="Segoe UI" panose="020B0502040204020203" pitchFamily="34" charset="0"/>
              </a:rPr>
              <a:t>	My book Michelle the Mouse is about a mouse who lives in France and she was playing Hide-and-Go-Seek with her friends. She gets on a ship and ends up in California scared and alone. She then meets Sammy the seagull. Sammy and Michelle then work together to find her the right ship to get her back home.</a:t>
            </a:r>
            <a:endParaRPr lang="en-US" altLang="en-US" sz="4400" i="1" dirty="0">
              <a:latin typeface="Times New Roman" panose="02020603050405020304" pitchFamily="18" charset="0"/>
            </a:endParaRPr>
          </a:p>
        </p:txBody>
      </p:sp>
      <p:sp>
        <p:nvSpPr>
          <p:cNvPr id="2060" name="Text Box 2002"/>
          <p:cNvSpPr txBox="1">
            <a:spLocks noChangeArrowheads="1"/>
          </p:cNvSpPr>
          <p:nvPr/>
        </p:nvSpPr>
        <p:spPr bwMode="auto">
          <a:xfrm>
            <a:off x="14289504" y="8820819"/>
            <a:ext cx="10972800" cy="10464403"/>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Reflection:</a:t>
            </a:r>
          </a:p>
          <a:p>
            <a:pPr>
              <a:defRPr/>
            </a:pPr>
            <a:r>
              <a:rPr lang="en-US" sz="4000" dirty="0">
                <a:latin typeface="Segoe UI" panose="020B0502040204020203" pitchFamily="34" charset="0"/>
                <a:cs typeface="Segoe UI" panose="020B0502040204020203" pitchFamily="34" charset="0"/>
              </a:rPr>
              <a:t>	</a:t>
            </a:r>
            <a:r>
              <a:rPr lang="en-US" sz="4400" dirty="0">
                <a:latin typeface="Segoe UI" panose="020B0502040204020203" pitchFamily="34" charset="0"/>
                <a:cs typeface="Segoe UI" panose="020B0502040204020203" pitchFamily="34" charset="0"/>
              </a:rPr>
              <a:t>Reading to the kids was not what I expected at all. I thought it was going to be kind of boring, but the look on the kids faces was priceless. I enjoyed every second even the waiting and talking to the driver and his assistant. They really love providing that experience for the children. The children were so excited to hear a new book and to get to check out new books they could hardly contain themselves. That was one of the coolest experiences I have had and I learned so much from them. </a:t>
            </a:r>
          </a:p>
        </p:txBody>
      </p:sp>
      <p:grpSp>
        <p:nvGrpSpPr>
          <p:cNvPr id="2056" name="Group 4"/>
          <p:cNvGrpSpPr>
            <a:grpSpLocks/>
          </p:cNvGrpSpPr>
          <p:nvPr/>
        </p:nvGrpSpPr>
        <p:grpSpPr bwMode="auto">
          <a:xfrm>
            <a:off x="30164084" y="1190506"/>
            <a:ext cx="7021516" cy="2611068"/>
            <a:chOff x="1600200" y="457200"/>
            <a:chExt cx="12725400" cy="4876800"/>
          </a:xfrm>
        </p:grpSpPr>
        <p:sp>
          <p:nvSpPr>
            <p:cNvPr id="2064" name="Rectangle 3"/>
            <p:cNvSpPr>
              <a:spLocks noChangeArrowheads="1"/>
            </p:cNvSpPr>
            <p:nvPr/>
          </p:nvSpPr>
          <p:spPr bwMode="auto">
            <a:xfrm>
              <a:off x="1600200" y="457200"/>
              <a:ext cx="12725400" cy="48768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lIns="36195" tIns="36195" rIns="36195" bIns="36195"/>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800">
                <a:latin typeface="Times New Roman" panose="02020603050405020304" pitchFamily="18" charset="0"/>
              </a:endParaRPr>
            </a:p>
          </p:txBody>
        </p:sp>
        <p:pic>
          <p:nvPicPr>
            <p:cNvPr id="20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712788"/>
              <a:ext cx="12133262"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7" name="Text Box 1997"/>
          <p:cNvSpPr txBox="1">
            <a:spLocks noChangeArrowheads="1"/>
          </p:cNvSpPr>
          <p:nvPr/>
        </p:nvSpPr>
        <p:spPr bwMode="auto">
          <a:xfrm>
            <a:off x="26809799" y="6250007"/>
            <a:ext cx="10972800" cy="7817525"/>
          </a:xfrm>
          <a:prstGeom prst="rect">
            <a:avLst/>
          </a:prstGeom>
          <a:noFill/>
          <a:ln>
            <a:noFill/>
          </a:ln>
        </p:spPr>
        <p:txBody>
          <a:bodyPr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Community Partner:</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Name: </a:t>
            </a:r>
            <a:r>
              <a:rPr lang="en-US" altLang="en-US" sz="4000" dirty="0">
                <a:latin typeface="Segoe UI" panose="020B0502040204020203" pitchFamily="34" charset="0"/>
                <a:cs typeface="Segoe UI" panose="020B0502040204020203" pitchFamily="34" charset="0"/>
              </a:rPr>
              <a:t>Garden City Book Mobile: Bells for Books </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Mission Statement </a:t>
            </a:r>
          </a:p>
          <a:p>
            <a:pPr eaLnBrk="1" hangingPunct="1">
              <a:spcBef>
                <a:spcPct val="0"/>
              </a:spcBef>
              <a:buFontTx/>
              <a:buNone/>
            </a:pPr>
            <a:r>
              <a:rPr lang="en-US" altLang="en-US" sz="3200" i="1" dirty="0">
                <a:latin typeface="Segoe UI" panose="020B0502040204020203" pitchFamily="34" charset="0"/>
                <a:cs typeface="Segoe UI" panose="020B0502040204020203" pitchFamily="34" charset="0"/>
              </a:rPr>
              <a:t>  	</a:t>
            </a:r>
            <a:r>
              <a:rPr lang="en-US" altLang="en-US" sz="4000" i="1" dirty="0">
                <a:latin typeface="Segoe UI" panose="020B0502040204020203" pitchFamily="34" charset="0"/>
                <a:cs typeface="Segoe UI" panose="020B0502040204020203" pitchFamily="34" charset="0"/>
              </a:rPr>
              <a:t>To ensure that every child in Garden City has access to Library books.</a:t>
            </a: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Project Purpose /Need:</a:t>
            </a:r>
          </a:p>
          <a:p>
            <a:pPr eaLnBrk="1" hangingPunct="1">
              <a:spcBef>
                <a:spcPct val="0"/>
              </a:spcBef>
              <a:buFontTx/>
              <a:buNone/>
            </a:pPr>
            <a:r>
              <a:rPr lang="en-US" altLang="en-US" sz="4000" b="1" i="1" dirty="0">
                <a:latin typeface="Segoe UI" panose="020B0502040204020203" pitchFamily="34" charset="0"/>
                <a:cs typeface="Segoe UI" panose="020B0502040204020203" pitchFamily="34" charset="0"/>
              </a:rPr>
              <a:t>    </a:t>
            </a:r>
            <a:r>
              <a:rPr lang="en-US" altLang="en-US" sz="4000" i="1" dirty="0">
                <a:latin typeface="Segoe UI" panose="020B0502040204020203" pitchFamily="34" charset="0"/>
                <a:cs typeface="Segoe UI" panose="020B0502040204020203" pitchFamily="34" charset="0"/>
              </a:rPr>
              <a:t>This book mobile provides an environment for at risk children to learn to love books and reading. This gives the children something to look forward to every week. </a:t>
            </a:r>
            <a:endParaRPr lang="en-US" altLang="en-US" sz="4000" b="1" dirty="0">
              <a:latin typeface="Segoe UI" panose="020B0502040204020203" pitchFamily="34" charset="0"/>
              <a:cs typeface="Segoe UI" panose="020B0502040204020203" pitchFamily="34" charset="0"/>
            </a:endParaRPr>
          </a:p>
        </p:txBody>
      </p:sp>
      <p:sp>
        <p:nvSpPr>
          <p:cNvPr id="2058" name="Text Box 1991"/>
          <p:cNvSpPr txBox="1">
            <a:spLocks noChangeArrowheads="1"/>
          </p:cNvSpPr>
          <p:nvPr/>
        </p:nvSpPr>
        <p:spPr bwMode="auto">
          <a:xfrm>
            <a:off x="30025563" y="29660422"/>
            <a:ext cx="7402513" cy="1446550"/>
          </a:xfrm>
          <a:prstGeom prst="rect">
            <a:avLst/>
          </a:prstGeom>
          <a:noFill/>
          <a:ln w="76200">
            <a:noFill/>
            <a:miter lim="800000"/>
            <a:headEnd/>
            <a:tailEnd/>
          </a:ln>
        </p:spPr>
        <p:txBody>
          <a:bodyPr wrap="square" lIns="457200" rIns="457200" anchor="ctr">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4400" dirty="0">
              <a:latin typeface="Times New Roman" panose="02020603050405020304" pitchFamily="18" charset="0"/>
            </a:endParaRPr>
          </a:p>
          <a:p>
            <a:pPr algn="ctr" eaLnBrk="1" hangingPunct="1">
              <a:spcBef>
                <a:spcPct val="0"/>
              </a:spcBef>
              <a:buFontTx/>
              <a:buNone/>
            </a:pPr>
            <a:endParaRPr lang="en-US" altLang="en-US" sz="4400" dirty="0">
              <a:solidFill>
                <a:srgbClr val="FF0000"/>
              </a:solidFill>
              <a:latin typeface="Times New Roman" panose="02020603050405020304" pitchFamily="18" charset="0"/>
            </a:endParaRPr>
          </a:p>
        </p:txBody>
      </p:sp>
      <p:sp>
        <p:nvSpPr>
          <p:cNvPr id="2" name="Text Box 1997"/>
          <p:cNvSpPr txBox="1">
            <a:spLocks noChangeArrowheads="1"/>
          </p:cNvSpPr>
          <p:nvPr/>
        </p:nvSpPr>
        <p:spPr bwMode="auto">
          <a:xfrm>
            <a:off x="882191" y="26850698"/>
            <a:ext cx="10972800" cy="2492990"/>
          </a:xfrm>
          <a:prstGeom prst="rect">
            <a:avLst/>
          </a:prstGeom>
          <a:noFill/>
          <a:ln>
            <a:noFill/>
          </a:ln>
          <a:extLst/>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4800" b="1" dirty="0">
              <a:latin typeface="Times New Roman" panose="02020603050405020304" pitchFamily="18" charset="0"/>
            </a:endParaRPr>
          </a:p>
          <a:p>
            <a:pPr eaLnBrk="1" hangingPunct="1">
              <a:spcBef>
                <a:spcPct val="0"/>
              </a:spcBef>
              <a:buFontTx/>
              <a:buNone/>
            </a:pPr>
            <a:endParaRPr lang="en-US" altLang="en-US" sz="5400" b="1" dirty="0">
              <a:solidFill>
                <a:srgbClr val="FF0000"/>
              </a:solidFill>
              <a:latin typeface="Times New Roman" panose="02020603050405020304" pitchFamily="18" charset="0"/>
            </a:endParaRPr>
          </a:p>
        </p:txBody>
      </p:sp>
      <p:sp>
        <p:nvSpPr>
          <p:cNvPr id="2061" name="Text Box 1997"/>
          <p:cNvSpPr txBox="1">
            <a:spLocks noChangeArrowheads="1"/>
          </p:cNvSpPr>
          <p:nvPr/>
        </p:nvSpPr>
        <p:spPr bwMode="auto">
          <a:xfrm>
            <a:off x="26987060" y="19816451"/>
            <a:ext cx="10618277" cy="8433078"/>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What I Learned:</a:t>
            </a: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4400" i="1" dirty="0">
                <a:latin typeface="Segoe UI" panose="020B0502040204020203" pitchFamily="34" charset="0"/>
                <a:cs typeface="Segoe UI" panose="020B0502040204020203" pitchFamily="34" charset="0"/>
              </a:rPr>
              <a:t>	What I learned from this experience is that some of us take learning and the availability of books for granted. These kids were so grateful to be in a safe environment learning and reading. You could tell that this is something they look forward to. This is something that helps to keep them out of trouble and danger and help guide them to the right path. </a:t>
            </a:r>
          </a:p>
        </p:txBody>
      </p:sp>
      <p:sp>
        <p:nvSpPr>
          <p:cNvPr id="17" name="Text Box 2002"/>
          <p:cNvSpPr txBox="1">
            <a:spLocks noChangeArrowheads="1"/>
          </p:cNvSpPr>
          <p:nvPr/>
        </p:nvSpPr>
        <p:spPr bwMode="auto">
          <a:xfrm>
            <a:off x="14782800" y="22713301"/>
            <a:ext cx="10575064" cy="6894195"/>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Objective:</a:t>
            </a:r>
          </a:p>
          <a:p>
            <a:pPr>
              <a:defRPr/>
            </a:pPr>
            <a:endParaRPr lang="en-US" sz="3200" b="1" dirty="0">
              <a:latin typeface="Segoe UI" panose="020B0502040204020203" pitchFamily="34" charset="0"/>
              <a:cs typeface="Segoe UI" panose="020B0502040204020203" pitchFamily="34" charset="0"/>
            </a:endParaRPr>
          </a:p>
          <a:p>
            <a:pPr eaLnBrk="0" hangingPunct="0">
              <a:defRPr/>
            </a:pPr>
            <a:r>
              <a:rPr lang="en-US" sz="4400" i="1" dirty="0">
                <a:latin typeface="Segoe UI" panose="020B0502040204020203" pitchFamily="34" charset="0"/>
                <a:cs typeface="Segoe UI" panose="020B0502040204020203" pitchFamily="34" charset="0"/>
              </a:rPr>
              <a:t>	My objective was to write a story to help children bestow confidence in themselves, learn how to communicate and work together to overcome an obstacle. I wanted it to be an enjoyable and fun book that wasn’t overly complicated for their age group.</a:t>
            </a:r>
          </a:p>
        </p:txBody>
      </p:sp>
      <p:cxnSp>
        <p:nvCxnSpPr>
          <p:cNvPr id="26" name="Straight Connector 25"/>
          <p:cNvCxnSpPr>
            <a:stCxn id="14" idx="3"/>
            <a:endCxn id="14" idx="2"/>
          </p:cNvCxnSpPr>
          <p:nvPr/>
        </p:nvCxnSpPr>
        <p:spPr>
          <a:xfrm flipV="1">
            <a:off x="860602" y="3789218"/>
            <a:ext cx="36705995" cy="5278582"/>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http://notaquietlibrary.org/wp-content/uploads/sites/5/2017/07/New-Wrap-Drivers-Straight-On-Cropped-Pic-300x122.png">
            <a:extLst>
              <a:ext uri="{FF2B5EF4-FFF2-40B4-BE49-F238E27FC236}">
                <a16:creationId xmlns:a16="http://schemas.microsoft.com/office/drawing/2014/main" id="{ED2EC391-047F-484D-8E92-338F5D2D0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9040" y="14372780"/>
            <a:ext cx="10567477" cy="4297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5D7660-938C-4EC9-9D86-E052E8180CFE}"/>
              </a:ext>
            </a:extLst>
          </p:cNvPr>
          <p:cNvPicPr>
            <a:picLocks noChangeAspect="1"/>
          </p:cNvPicPr>
          <p:nvPr/>
        </p:nvPicPr>
        <p:blipFill>
          <a:blip r:embed="rId5"/>
          <a:stretch>
            <a:fillRect/>
          </a:stretch>
        </p:blipFill>
        <p:spPr>
          <a:xfrm>
            <a:off x="29806371" y="29113735"/>
            <a:ext cx="7647105" cy="2727467"/>
          </a:xfrm>
          <a:prstGeom prst="rect">
            <a:avLst/>
          </a:prstGeom>
        </p:spPr>
      </p:pic>
      <p:pic>
        <p:nvPicPr>
          <p:cNvPr id="4" name="Picture 3">
            <a:extLst>
              <a:ext uri="{FF2B5EF4-FFF2-40B4-BE49-F238E27FC236}">
                <a16:creationId xmlns:a16="http://schemas.microsoft.com/office/drawing/2014/main" id="{B8C5CC83-7725-4260-B4A7-07BDE1577E83}"/>
              </a:ext>
            </a:extLst>
          </p:cNvPr>
          <p:cNvPicPr>
            <a:picLocks noChangeAspect="1"/>
          </p:cNvPicPr>
          <p:nvPr/>
        </p:nvPicPr>
        <p:blipFill rotWithShape="1">
          <a:blip r:embed="rId6"/>
          <a:srcRect l="2755" t="3372" r="18822" b="6661"/>
          <a:stretch/>
        </p:blipFill>
        <p:spPr>
          <a:xfrm>
            <a:off x="2688215" y="24972956"/>
            <a:ext cx="7620000" cy="65531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5086</TotalTime>
  <Words>75</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MS PGothic</vt:lpstr>
      <vt:lpstr>MS PGothic</vt:lpstr>
      <vt:lpstr>Aharoni</vt:lpstr>
      <vt:lpstr>Arial</vt:lpstr>
      <vt:lpstr>Calibri</vt:lpstr>
      <vt:lpstr>Calibri Light</vt:lpstr>
      <vt:lpstr>Segoe UI</vt:lpstr>
      <vt:lpstr>Times New Roman</vt:lpstr>
      <vt:lpstr>Office Theme</vt:lpstr>
      <vt:lpstr>Michelle The Mouse Shelby Carlson UF 200 – Civic and Ethical Foundations – Dr. Margaret Sass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Acer</cp:lastModifiedBy>
  <cp:revision>285</cp:revision>
  <cp:lastPrinted>2015-05-14T16:32:54Z</cp:lastPrinted>
  <dcterms:created xsi:type="dcterms:W3CDTF">2002-01-26T23:38:43Z</dcterms:created>
  <dcterms:modified xsi:type="dcterms:W3CDTF">2017-11-10T05:13:15Z</dcterms:modified>
</cp:coreProperties>
</file>