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
  </p:notesMasterIdLst>
  <p:handoutMasterIdLst>
    <p:handoutMasterId r:id="rId4"/>
  </p:handoutMasterIdLst>
  <p:sldIdLst>
    <p:sldId id="261" r:id="rId2"/>
  </p:sldIdLst>
  <p:sldSz cx="38404800" cy="32918400"/>
  <p:notesSz cx="7010400" cy="9296400"/>
  <p:defaultTextStyle>
    <a:defPPr>
      <a:defRPr lang="en-US"/>
    </a:defPPr>
    <a:lvl1pPr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1pPr>
    <a:lvl2pPr marL="457200"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5pPr>
    <a:lvl6pPr marL="2286000" algn="l" defTabSz="914400" rtl="0" eaLnBrk="1" latinLnBrk="0" hangingPunct="1">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6pPr>
    <a:lvl7pPr marL="2743200" algn="l" defTabSz="914400" rtl="0" eaLnBrk="1" latinLnBrk="0" hangingPunct="1">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7pPr>
    <a:lvl8pPr marL="3200400" algn="l" defTabSz="914400" rtl="0" eaLnBrk="1" latinLnBrk="0" hangingPunct="1">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8pPr>
    <a:lvl9pPr marL="3657600" algn="l" defTabSz="914400" rtl="0" eaLnBrk="1" latinLnBrk="0" hangingPunct="1">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9pPr>
  </p:defaultTextStyle>
  <p:extLst>
    <p:ext uri="{EFAFB233-063F-42B5-8137-9DF3F51BA10A}">
      <p15:sldGuideLst xmlns:p15="http://schemas.microsoft.com/office/powerpoint/2012/main">
        <p15:guide id="1" orient="horz" pos="9840">
          <p15:clr>
            <a:srgbClr val="A4A3A4"/>
          </p15:clr>
        </p15:guide>
        <p15:guide id="2" pos="12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mela Clayton" initials="PC" lastIdx="2" clrIdx="0">
    <p:extLst>
      <p:ext uri="{19B8F6BF-5375-455C-9EA6-DF929625EA0E}">
        <p15:presenceInfo xmlns:p15="http://schemas.microsoft.com/office/powerpoint/2012/main" userId="Pamela Clay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AD9BED"/>
    <a:srgbClr val="FFFFFF"/>
    <a:srgbClr val="6AAEEC"/>
    <a:srgbClr val="B9CEF1"/>
    <a:srgbClr val="C9A4E4"/>
    <a:srgbClr val="FFCC00"/>
    <a:srgbClr val="F9461C"/>
    <a:srgbClr val="F94631"/>
    <a:srgbClr val="003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172" autoAdjust="0"/>
    <p:restoredTop sz="94660"/>
  </p:normalViewPr>
  <p:slideViewPr>
    <p:cSldViewPr>
      <p:cViewPr>
        <p:scale>
          <a:sx n="29" d="100"/>
          <a:sy n="29" d="100"/>
        </p:scale>
        <p:origin x="797" y="-677"/>
      </p:cViewPr>
      <p:guideLst>
        <p:guide orient="horz" pos="9840"/>
        <p:guide pos="12096"/>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5755" tIns="47879" rIns="95755" bIns="47879" numCol="1" anchor="t" anchorCtr="0" compatLnSpc="1">
            <a:prstTxWarp prst="textNoShape">
              <a:avLst/>
            </a:prstTxWarp>
          </a:bodyPr>
          <a:lstStyle>
            <a:lvl1pPr defTabSz="958261">
              <a:defRPr sz="1200">
                <a:latin typeface="Times New Roman" pitchFamily="18" charset="0"/>
                <a:ea typeface="+mn-ea"/>
                <a:cs typeface="+mn-cs"/>
              </a:defRPr>
            </a:lvl1pPr>
          </a:lstStyle>
          <a:p>
            <a:pPr>
              <a:defRPr/>
            </a:pPr>
            <a:endParaRPr lang="en-US"/>
          </a:p>
        </p:txBody>
      </p:sp>
      <p:sp>
        <p:nvSpPr>
          <p:cNvPr id="1536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5755" tIns="47879" rIns="95755" bIns="47879" numCol="1" anchor="t" anchorCtr="0" compatLnSpc="1">
            <a:prstTxWarp prst="textNoShape">
              <a:avLst/>
            </a:prstTxWarp>
          </a:bodyPr>
          <a:lstStyle>
            <a:lvl1pPr algn="r" defTabSz="958261">
              <a:defRPr sz="1200">
                <a:latin typeface="Times New Roman" pitchFamily="18" charset="0"/>
                <a:ea typeface="+mn-ea"/>
                <a:cs typeface="+mn-cs"/>
              </a:defRPr>
            </a:lvl1pPr>
          </a:lstStyle>
          <a:p>
            <a:pPr>
              <a:defRPr/>
            </a:pPr>
            <a:endParaRPr lang="en-US"/>
          </a:p>
        </p:txBody>
      </p:sp>
      <p:sp>
        <p:nvSpPr>
          <p:cNvPr id="1536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5755" tIns="47879" rIns="95755" bIns="47879" numCol="1" anchor="b" anchorCtr="0" compatLnSpc="1">
            <a:prstTxWarp prst="textNoShape">
              <a:avLst/>
            </a:prstTxWarp>
          </a:bodyPr>
          <a:lstStyle>
            <a:lvl1pPr defTabSz="958261">
              <a:defRPr sz="1200">
                <a:latin typeface="Times New Roman" pitchFamily="18" charset="0"/>
                <a:ea typeface="+mn-ea"/>
                <a:cs typeface="+mn-cs"/>
              </a:defRPr>
            </a:lvl1pPr>
          </a:lstStyle>
          <a:p>
            <a:pPr>
              <a:defRPr/>
            </a:pPr>
            <a:endParaRPr lang="en-US"/>
          </a:p>
        </p:txBody>
      </p:sp>
      <p:sp>
        <p:nvSpPr>
          <p:cNvPr id="1536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5755" tIns="47879" rIns="95755" bIns="47879" numCol="1" anchor="b" anchorCtr="0" compatLnSpc="1">
            <a:prstTxWarp prst="textNoShape">
              <a:avLst/>
            </a:prstTxWarp>
          </a:bodyPr>
          <a:lstStyle>
            <a:lvl1pPr algn="r" defTabSz="957263">
              <a:defRPr sz="1200"/>
            </a:lvl1pPr>
          </a:lstStyle>
          <a:p>
            <a:fld id="{ED4264E5-E318-4A83-A1C4-0E5F5BE3BF84}" type="slidenum">
              <a:rPr lang="en-US" altLang="en-US"/>
              <a:pPr/>
              <a:t>‹#›</a:t>
            </a:fld>
            <a:endParaRPr lang="en-US" altLang="en-US"/>
          </a:p>
        </p:txBody>
      </p:sp>
    </p:spTree>
    <p:extLst>
      <p:ext uri="{BB962C8B-B14F-4D97-AF65-F5344CB8AC3E}">
        <p14:creationId xmlns:p14="http://schemas.microsoft.com/office/powerpoint/2010/main" val="1054804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41650" cy="469900"/>
          </a:xfrm>
          <a:prstGeom prst="rect">
            <a:avLst/>
          </a:prstGeom>
          <a:noFill/>
          <a:ln w="9525">
            <a:noFill/>
            <a:miter lim="800000"/>
            <a:headEnd/>
            <a:tailEnd/>
          </a:ln>
          <a:effectLst/>
        </p:spPr>
        <p:txBody>
          <a:bodyPr vert="horz" wrap="square" lIns="17457" tIns="8727" rIns="17457" bIns="8727" numCol="1" anchor="t" anchorCtr="0" compatLnSpc="1">
            <a:prstTxWarp prst="textNoShape">
              <a:avLst/>
            </a:prstTxWarp>
          </a:bodyPr>
          <a:lstStyle>
            <a:lvl1pPr defTabSz="175410">
              <a:defRPr sz="200">
                <a:latin typeface="Times New Roman" pitchFamily="18" charset="0"/>
                <a:ea typeface="+mn-ea"/>
                <a:cs typeface="+mn-cs"/>
              </a:defRPr>
            </a:lvl1pPr>
          </a:lstStyle>
          <a:p>
            <a:pPr>
              <a:defRPr/>
            </a:pPr>
            <a:endParaRPr lang="en-US"/>
          </a:p>
        </p:txBody>
      </p:sp>
      <p:sp>
        <p:nvSpPr>
          <p:cNvPr id="20483" name="Rectangle 3"/>
          <p:cNvSpPr>
            <a:spLocks noGrp="1" noChangeArrowheads="1"/>
          </p:cNvSpPr>
          <p:nvPr>
            <p:ph type="dt" idx="1"/>
          </p:nvPr>
        </p:nvSpPr>
        <p:spPr bwMode="auto">
          <a:xfrm>
            <a:off x="3968750" y="0"/>
            <a:ext cx="3041650" cy="469900"/>
          </a:xfrm>
          <a:prstGeom prst="rect">
            <a:avLst/>
          </a:prstGeom>
          <a:noFill/>
          <a:ln w="9525">
            <a:noFill/>
            <a:miter lim="800000"/>
            <a:headEnd/>
            <a:tailEnd/>
          </a:ln>
          <a:effectLst/>
        </p:spPr>
        <p:txBody>
          <a:bodyPr vert="horz" wrap="square" lIns="17457" tIns="8727" rIns="17457" bIns="8727" numCol="1" anchor="t" anchorCtr="0" compatLnSpc="1">
            <a:prstTxWarp prst="textNoShape">
              <a:avLst/>
            </a:prstTxWarp>
          </a:bodyPr>
          <a:lstStyle>
            <a:lvl1pPr algn="r" defTabSz="175410">
              <a:defRPr sz="200">
                <a:latin typeface="Times New Roman" pitchFamily="18"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476375" y="695325"/>
            <a:ext cx="406241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928688" y="4421188"/>
            <a:ext cx="5153025" cy="4179887"/>
          </a:xfrm>
          <a:prstGeom prst="rect">
            <a:avLst/>
          </a:prstGeom>
          <a:noFill/>
          <a:ln w="9525">
            <a:noFill/>
            <a:miter lim="800000"/>
            <a:headEnd/>
            <a:tailEnd/>
          </a:ln>
          <a:effectLst/>
        </p:spPr>
        <p:txBody>
          <a:bodyPr vert="horz" wrap="square" lIns="17457" tIns="8727" rIns="17457" bIns="87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826500"/>
            <a:ext cx="3041650" cy="469900"/>
          </a:xfrm>
          <a:prstGeom prst="rect">
            <a:avLst/>
          </a:prstGeom>
          <a:noFill/>
          <a:ln w="9525">
            <a:noFill/>
            <a:miter lim="800000"/>
            <a:headEnd/>
            <a:tailEnd/>
          </a:ln>
          <a:effectLst/>
        </p:spPr>
        <p:txBody>
          <a:bodyPr vert="horz" wrap="square" lIns="17457" tIns="8727" rIns="17457" bIns="8727" numCol="1" anchor="b" anchorCtr="0" compatLnSpc="1">
            <a:prstTxWarp prst="textNoShape">
              <a:avLst/>
            </a:prstTxWarp>
          </a:bodyPr>
          <a:lstStyle>
            <a:lvl1pPr defTabSz="175410">
              <a:defRPr sz="200">
                <a:latin typeface="Times New Roman" pitchFamily="18" charset="0"/>
                <a:ea typeface="+mn-ea"/>
                <a:cs typeface="+mn-cs"/>
              </a:defRPr>
            </a:lvl1pPr>
          </a:lstStyle>
          <a:p>
            <a:pPr>
              <a:defRPr/>
            </a:pPr>
            <a:endParaRPr lang="en-US"/>
          </a:p>
        </p:txBody>
      </p:sp>
      <p:sp>
        <p:nvSpPr>
          <p:cNvPr id="20487" name="Rectangle 7"/>
          <p:cNvSpPr>
            <a:spLocks noGrp="1" noChangeArrowheads="1"/>
          </p:cNvSpPr>
          <p:nvPr>
            <p:ph type="sldNum" sz="quarter" idx="5"/>
          </p:nvPr>
        </p:nvSpPr>
        <p:spPr bwMode="auto">
          <a:xfrm>
            <a:off x="3968750" y="8826500"/>
            <a:ext cx="3041650" cy="469900"/>
          </a:xfrm>
          <a:prstGeom prst="rect">
            <a:avLst/>
          </a:prstGeom>
          <a:noFill/>
          <a:ln w="9525">
            <a:noFill/>
            <a:miter lim="800000"/>
            <a:headEnd/>
            <a:tailEnd/>
          </a:ln>
          <a:effectLst/>
        </p:spPr>
        <p:txBody>
          <a:bodyPr vert="horz" wrap="square" lIns="17457" tIns="8727" rIns="17457" bIns="8727" numCol="1" anchor="b" anchorCtr="0" compatLnSpc="1">
            <a:prstTxWarp prst="textNoShape">
              <a:avLst/>
            </a:prstTxWarp>
          </a:bodyPr>
          <a:lstStyle>
            <a:lvl1pPr algn="r" defTabSz="174625">
              <a:defRPr sz="200"/>
            </a:lvl1pPr>
          </a:lstStyle>
          <a:p>
            <a:fld id="{DAEF0E61-9DB2-45D2-965E-C203881BB66F}" type="slidenum">
              <a:rPr lang="en-US" altLang="en-US"/>
              <a:pPr/>
              <a:t>‹#›</a:t>
            </a:fld>
            <a:endParaRPr lang="en-US" altLang="en-US"/>
          </a:p>
        </p:txBody>
      </p:sp>
    </p:spTree>
    <p:extLst>
      <p:ext uri="{BB962C8B-B14F-4D97-AF65-F5344CB8AC3E}">
        <p14:creationId xmlns:p14="http://schemas.microsoft.com/office/powerpoint/2010/main" val="1092820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58825" indent="-292100"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68400" indent="-233363"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36713" indent="-233363"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103438" indent="-233363"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60638" indent="-233363" defTabSz="1746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3017838" indent="-233363" defTabSz="1746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75038" indent="-233363" defTabSz="1746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932238" indent="-233363" defTabSz="1746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46948510-E1BE-4F02-B4BD-2503548D7C44}" type="slidenum">
              <a:rPr lang="en-US" altLang="en-US" sz="200"/>
              <a:pPr eaLnBrk="1" hangingPunct="1">
                <a:spcBef>
                  <a:spcPct val="0"/>
                </a:spcBef>
              </a:pPr>
              <a:t>1</a:t>
            </a:fld>
            <a:endParaRPr lang="en-US" altLang="en-US" sz="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07437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5387342"/>
            <a:ext cx="28803600" cy="11460480"/>
          </a:xfrm>
        </p:spPr>
        <p:txBody>
          <a:bodyPr anchor="b"/>
          <a:lstStyle>
            <a:lvl1pPr algn="ctr">
              <a:defRPr sz="18900"/>
            </a:lvl1pPr>
          </a:lstStyle>
          <a:p>
            <a:r>
              <a:rPr lang="en-US"/>
              <a:t>Click to edit Master title style</a:t>
            </a:r>
          </a:p>
        </p:txBody>
      </p:sp>
      <p:sp>
        <p:nvSpPr>
          <p:cNvPr id="3" name="Subtitle 2"/>
          <p:cNvSpPr>
            <a:spLocks noGrp="1"/>
          </p:cNvSpPr>
          <p:nvPr>
            <p:ph type="subTitle" idx="1"/>
          </p:nvPr>
        </p:nvSpPr>
        <p:spPr>
          <a:xfrm>
            <a:off x="4800600" y="17289782"/>
            <a:ext cx="28803600" cy="7947658"/>
          </a:xfrm>
        </p:spPr>
        <p:txBody>
          <a:bodyPr/>
          <a:lstStyle>
            <a:lvl1pPr marL="0" indent="0" algn="ctr">
              <a:buNone/>
              <a:defRPr sz="7560"/>
            </a:lvl1pPr>
            <a:lvl2pPr marL="1440180" indent="0" algn="ctr">
              <a:buNone/>
              <a:defRPr sz="6300"/>
            </a:lvl2pPr>
            <a:lvl3pPr marL="2880360" indent="0" algn="ctr">
              <a:buNone/>
              <a:defRPr sz="5670"/>
            </a:lvl3pPr>
            <a:lvl4pPr marL="4320540" indent="0" algn="ctr">
              <a:buNone/>
              <a:defRPr sz="5040"/>
            </a:lvl4pPr>
            <a:lvl5pPr marL="5760720" indent="0" algn="ctr">
              <a:buNone/>
              <a:defRPr sz="5040"/>
            </a:lvl5pPr>
            <a:lvl6pPr marL="7200900" indent="0" algn="ctr">
              <a:buNone/>
              <a:defRPr sz="5040"/>
            </a:lvl6pPr>
            <a:lvl7pPr marL="8641080" indent="0" algn="ctr">
              <a:buNone/>
              <a:defRPr sz="5040"/>
            </a:lvl7pPr>
            <a:lvl8pPr marL="10081260" indent="0" algn="ctr">
              <a:buNone/>
              <a:defRPr sz="5040"/>
            </a:lvl8pPr>
            <a:lvl9pPr marL="11521440" indent="0" algn="ctr">
              <a:buNone/>
              <a:defRPr sz="504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9D85011-8E28-4116-B330-954FFBA144E8}" type="slidenum">
              <a:rPr lang="en-US" altLang="en-US" smtClean="0"/>
              <a:pPr/>
              <a:t>‹#›</a:t>
            </a:fld>
            <a:endParaRPr lang="en-US" altLang="en-US"/>
          </a:p>
        </p:txBody>
      </p:sp>
    </p:spTree>
    <p:extLst>
      <p:ext uri="{BB962C8B-B14F-4D97-AF65-F5344CB8AC3E}">
        <p14:creationId xmlns:p14="http://schemas.microsoft.com/office/powerpoint/2010/main" val="1520398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246E81D-CB10-4960-A0C0-0DAD4A9161FE}" type="slidenum">
              <a:rPr lang="en-US" altLang="en-US" smtClean="0"/>
              <a:pPr/>
              <a:t>‹#›</a:t>
            </a:fld>
            <a:endParaRPr lang="en-US" altLang="en-US"/>
          </a:p>
        </p:txBody>
      </p:sp>
    </p:spTree>
    <p:extLst>
      <p:ext uri="{BB962C8B-B14F-4D97-AF65-F5344CB8AC3E}">
        <p14:creationId xmlns:p14="http://schemas.microsoft.com/office/powerpoint/2010/main" val="270504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5" y="1752600"/>
            <a:ext cx="8281035"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40330" y="1752600"/>
            <a:ext cx="24363045"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2B51E29-A0B4-48B1-8387-A57664F58F11}" type="slidenum">
              <a:rPr lang="en-US" altLang="en-US" smtClean="0"/>
              <a:pPr/>
              <a:t>‹#›</a:t>
            </a:fld>
            <a:endParaRPr lang="en-US" altLang="en-US"/>
          </a:p>
        </p:txBody>
      </p:sp>
    </p:spTree>
    <p:extLst>
      <p:ext uri="{BB962C8B-B14F-4D97-AF65-F5344CB8AC3E}">
        <p14:creationId xmlns:p14="http://schemas.microsoft.com/office/powerpoint/2010/main" val="2670054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19938" y="1317625"/>
            <a:ext cx="34564926" cy="5486400"/>
          </a:xfrm>
        </p:spPr>
        <p:txBody>
          <a:bodyPr/>
          <a:lstStyle/>
          <a:p>
            <a:r>
              <a:rPr lang="en-US"/>
              <a:t>Click to edit Master title style</a:t>
            </a:r>
          </a:p>
        </p:txBody>
      </p:sp>
      <p:sp>
        <p:nvSpPr>
          <p:cNvPr id="3" name="Table Placeholder 2"/>
          <p:cNvSpPr>
            <a:spLocks noGrp="1"/>
          </p:cNvSpPr>
          <p:nvPr>
            <p:ph type="tbl" idx="1"/>
          </p:nvPr>
        </p:nvSpPr>
        <p:spPr>
          <a:xfrm>
            <a:off x="1919938" y="7680325"/>
            <a:ext cx="34564926" cy="21724938"/>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DF92141-7042-4A5C-98C1-58C52121F9A9}" type="slidenum">
              <a:rPr lang="en-US" altLang="en-US"/>
              <a:pPr/>
              <a:t>‹#›</a:t>
            </a:fld>
            <a:endParaRPr lang="en-US" altLang="en-US"/>
          </a:p>
        </p:txBody>
      </p:sp>
    </p:spTree>
    <p:extLst>
      <p:ext uri="{BB962C8B-B14F-4D97-AF65-F5344CB8AC3E}">
        <p14:creationId xmlns:p14="http://schemas.microsoft.com/office/powerpoint/2010/main" val="3332073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5859215-1DFB-43D6-B7C3-93B37A6F3B65}" type="slidenum">
              <a:rPr lang="en-US" altLang="en-US" smtClean="0"/>
              <a:pPr/>
              <a:t>‹#›</a:t>
            </a:fld>
            <a:endParaRPr lang="en-US" altLang="en-US"/>
          </a:p>
        </p:txBody>
      </p:sp>
    </p:spTree>
    <p:extLst>
      <p:ext uri="{BB962C8B-B14F-4D97-AF65-F5344CB8AC3E}">
        <p14:creationId xmlns:p14="http://schemas.microsoft.com/office/powerpoint/2010/main" val="323672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28" y="8206745"/>
            <a:ext cx="33124140" cy="13693138"/>
          </a:xfrm>
        </p:spPr>
        <p:txBody>
          <a:bodyPr anchor="b"/>
          <a:lstStyle>
            <a:lvl1pPr>
              <a:defRPr sz="18900"/>
            </a:lvl1pPr>
          </a:lstStyle>
          <a:p>
            <a:r>
              <a:rPr lang="en-US"/>
              <a:t>Click to edit Master title style</a:t>
            </a:r>
          </a:p>
        </p:txBody>
      </p:sp>
      <p:sp>
        <p:nvSpPr>
          <p:cNvPr id="3" name="Text Placeholder 2"/>
          <p:cNvSpPr>
            <a:spLocks noGrp="1"/>
          </p:cNvSpPr>
          <p:nvPr>
            <p:ph type="body" idx="1"/>
          </p:nvPr>
        </p:nvSpPr>
        <p:spPr>
          <a:xfrm>
            <a:off x="2620328" y="22029425"/>
            <a:ext cx="33124140" cy="7200898"/>
          </a:xfrm>
        </p:spPr>
        <p:txBody>
          <a:bodyPr/>
          <a:lstStyle>
            <a:lvl1pPr marL="0" indent="0">
              <a:buNone/>
              <a:defRPr sz="7560">
                <a:solidFill>
                  <a:schemeClr val="tx1">
                    <a:tint val="75000"/>
                  </a:schemeClr>
                </a:solidFill>
              </a:defRPr>
            </a:lvl1pPr>
            <a:lvl2pPr marL="1440180" indent="0">
              <a:buNone/>
              <a:defRPr sz="6300">
                <a:solidFill>
                  <a:schemeClr val="tx1">
                    <a:tint val="75000"/>
                  </a:schemeClr>
                </a:solidFill>
              </a:defRPr>
            </a:lvl2pPr>
            <a:lvl3pPr marL="2880360" indent="0">
              <a:buNone/>
              <a:defRPr sz="5670">
                <a:solidFill>
                  <a:schemeClr val="tx1">
                    <a:tint val="75000"/>
                  </a:schemeClr>
                </a:solidFill>
              </a:defRPr>
            </a:lvl3pPr>
            <a:lvl4pPr marL="4320540" indent="0">
              <a:buNone/>
              <a:defRPr sz="5040">
                <a:solidFill>
                  <a:schemeClr val="tx1">
                    <a:tint val="75000"/>
                  </a:schemeClr>
                </a:solidFill>
              </a:defRPr>
            </a:lvl4pPr>
            <a:lvl5pPr marL="5760720" indent="0">
              <a:buNone/>
              <a:defRPr sz="5040">
                <a:solidFill>
                  <a:schemeClr val="tx1">
                    <a:tint val="75000"/>
                  </a:schemeClr>
                </a:solidFill>
              </a:defRPr>
            </a:lvl5pPr>
            <a:lvl6pPr marL="7200900" indent="0">
              <a:buNone/>
              <a:defRPr sz="5040">
                <a:solidFill>
                  <a:schemeClr val="tx1">
                    <a:tint val="75000"/>
                  </a:schemeClr>
                </a:solidFill>
              </a:defRPr>
            </a:lvl6pPr>
            <a:lvl7pPr marL="8641080" indent="0">
              <a:buNone/>
              <a:defRPr sz="5040">
                <a:solidFill>
                  <a:schemeClr val="tx1">
                    <a:tint val="75000"/>
                  </a:schemeClr>
                </a:solidFill>
              </a:defRPr>
            </a:lvl7pPr>
            <a:lvl8pPr marL="10081260" indent="0">
              <a:buNone/>
              <a:defRPr sz="5040">
                <a:solidFill>
                  <a:schemeClr val="tx1">
                    <a:tint val="75000"/>
                  </a:schemeClr>
                </a:solidFill>
              </a:defRPr>
            </a:lvl8pPr>
            <a:lvl9pPr marL="11521440" indent="0">
              <a:buNone/>
              <a:defRPr sz="5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CEA256C-A985-4E2C-B24B-8DAC1390BA8A}" type="slidenum">
              <a:rPr lang="en-US" altLang="en-US" smtClean="0"/>
              <a:pPr/>
              <a:t>‹#›</a:t>
            </a:fld>
            <a:endParaRPr lang="en-US" altLang="en-US"/>
          </a:p>
        </p:txBody>
      </p:sp>
    </p:spTree>
    <p:extLst>
      <p:ext uri="{BB962C8B-B14F-4D97-AF65-F5344CB8AC3E}">
        <p14:creationId xmlns:p14="http://schemas.microsoft.com/office/powerpoint/2010/main" val="71352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40330" y="8763000"/>
            <a:ext cx="163220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442430" y="8763000"/>
            <a:ext cx="163220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3A9870C-1381-4E1F-B6E7-54C9C4AAC1FC}" type="slidenum">
              <a:rPr lang="en-US" altLang="en-US" smtClean="0"/>
              <a:pPr/>
              <a:t>‹#›</a:t>
            </a:fld>
            <a:endParaRPr lang="en-US" altLang="en-US"/>
          </a:p>
        </p:txBody>
      </p:sp>
    </p:spTree>
    <p:extLst>
      <p:ext uri="{BB962C8B-B14F-4D97-AF65-F5344CB8AC3E}">
        <p14:creationId xmlns:p14="http://schemas.microsoft.com/office/powerpoint/2010/main" val="353750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752603"/>
            <a:ext cx="33124140" cy="6362702"/>
          </a:xfrm>
        </p:spPr>
        <p:txBody>
          <a:bodyPr/>
          <a:lstStyle/>
          <a:p>
            <a:r>
              <a:rPr lang="en-US"/>
              <a:t>Click to edit Master title style</a:t>
            </a:r>
          </a:p>
        </p:txBody>
      </p:sp>
      <p:sp>
        <p:nvSpPr>
          <p:cNvPr id="3" name="Text Placeholder 2"/>
          <p:cNvSpPr>
            <a:spLocks noGrp="1"/>
          </p:cNvSpPr>
          <p:nvPr>
            <p:ph type="body" idx="1"/>
          </p:nvPr>
        </p:nvSpPr>
        <p:spPr>
          <a:xfrm>
            <a:off x="2645334" y="8069582"/>
            <a:ext cx="16247029" cy="3954778"/>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Click to edit Master text styles</a:t>
            </a:r>
          </a:p>
        </p:txBody>
      </p:sp>
      <p:sp>
        <p:nvSpPr>
          <p:cNvPr id="4" name="Content Placeholder 3"/>
          <p:cNvSpPr>
            <a:spLocks noGrp="1"/>
          </p:cNvSpPr>
          <p:nvPr>
            <p:ph sz="half" idx="2"/>
          </p:nvPr>
        </p:nvSpPr>
        <p:spPr>
          <a:xfrm>
            <a:off x="2645334" y="12024360"/>
            <a:ext cx="16247029"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442430" y="8069582"/>
            <a:ext cx="16327042" cy="3954778"/>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Click to edit Master text styles</a:t>
            </a:r>
          </a:p>
        </p:txBody>
      </p:sp>
      <p:sp>
        <p:nvSpPr>
          <p:cNvPr id="6" name="Content Placeholder 5"/>
          <p:cNvSpPr>
            <a:spLocks noGrp="1"/>
          </p:cNvSpPr>
          <p:nvPr>
            <p:ph sz="quarter" idx="4"/>
          </p:nvPr>
        </p:nvSpPr>
        <p:spPr>
          <a:xfrm>
            <a:off x="19442430" y="12024360"/>
            <a:ext cx="1632704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1BE68F4E-35A4-480B-8289-BAB0A0384FB2}" type="slidenum">
              <a:rPr lang="en-US" altLang="en-US" smtClean="0"/>
              <a:pPr/>
              <a:t>‹#›</a:t>
            </a:fld>
            <a:endParaRPr lang="en-US" altLang="en-US"/>
          </a:p>
        </p:txBody>
      </p:sp>
    </p:spTree>
    <p:extLst>
      <p:ext uri="{BB962C8B-B14F-4D97-AF65-F5344CB8AC3E}">
        <p14:creationId xmlns:p14="http://schemas.microsoft.com/office/powerpoint/2010/main" val="263746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AB034934-0599-441F-8E6F-267B477478FB}" type="slidenum">
              <a:rPr lang="en-US" altLang="en-US" smtClean="0"/>
              <a:pPr/>
              <a:t>‹#›</a:t>
            </a:fld>
            <a:endParaRPr lang="en-US" altLang="en-US"/>
          </a:p>
        </p:txBody>
      </p:sp>
    </p:spTree>
    <p:extLst>
      <p:ext uri="{BB962C8B-B14F-4D97-AF65-F5344CB8AC3E}">
        <p14:creationId xmlns:p14="http://schemas.microsoft.com/office/powerpoint/2010/main" val="69890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EB98D87-97D3-4C0D-A599-B46313490688}" type="slidenum">
              <a:rPr lang="en-US" altLang="en-US" smtClean="0"/>
              <a:pPr/>
              <a:t>‹#›</a:t>
            </a:fld>
            <a:endParaRPr lang="en-US" altLang="en-US"/>
          </a:p>
        </p:txBody>
      </p:sp>
    </p:spTree>
    <p:extLst>
      <p:ext uri="{BB962C8B-B14F-4D97-AF65-F5344CB8AC3E}">
        <p14:creationId xmlns:p14="http://schemas.microsoft.com/office/powerpoint/2010/main" val="361523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4" y="2194560"/>
            <a:ext cx="12386547" cy="7680960"/>
          </a:xfrm>
        </p:spPr>
        <p:txBody>
          <a:bodyPr anchor="b"/>
          <a:lstStyle>
            <a:lvl1pPr>
              <a:defRPr sz="10080"/>
            </a:lvl1pPr>
          </a:lstStyle>
          <a:p>
            <a:r>
              <a:rPr lang="en-US"/>
              <a:t>Click to edit Master title style</a:t>
            </a:r>
          </a:p>
        </p:txBody>
      </p:sp>
      <p:sp>
        <p:nvSpPr>
          <p:cNvPr id="3" name="Content Placeholder 2"/>
          <p:cNvSpPr>
            <a:spLocks noGrp="1"/>
          </p:cNvSpPr>
          <p:nvPr>
            <p:ph idx="1"/>
          </p:nvPr>
        </p:nvSpPr>
        <p:spPr>
          <a:xfrm>
            <a:off x="16327042" y="4739642"/>
            <a:ext cx="19442430" cy="23393400"/>
          </a:xfrm>
        </p:spPr>
        <p:txBody>
          <a:bodyPr/>
          <a:lstStyle>
            <a:lvl1pPr>
              <a:defRPr sz="10080"/>
            </a:lvl1pPr>
            <a:lvl2pPr>
              <a:defRPr sz="8820"/>
            </a:lvl2pPr>
            <a:lvl3pPr>
              <a:defRPr sz="7560"/>
            </a:lvl3pPr>
            <a:lvl4pPr>
              <a:defRPr sz="6300"/>
            </a:lvl4pPr>
            <a:lvl5pPr>
              <a:defRPr sz="6300"/>
            </a:lvl5pPr>
            <a:lvl6pPr>
              <a:defRPr sz="6300"/>
            </a:lvl6pPr>
            <a:lvl7pPr>
              <a:defRPr sz="6300"/>
            </a:lvl7pPr>
            <a:lvl8pPr>
              <a:defRPr sz="6300"/>
            </a:lvl8pPr>
            <a:lvl9pPr>
              <a:defRPr sz="6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45334" y="9875520"/>
            <a:ext cx="12386547" cy="18295622"/>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B32FE38-5197-4685-97C2-F829D0CBB6DE}" type="slidenum">
              <a:rPr lang="en-US" altLang="en-US" smtClean="0"/>
              <a:pPr/>
              <a:t>‹#›</a:t>
            </a:fld>
            <a:endParaRPr lang="en-US" altLang="en-US"/>
          </a:p>
        </p:txBody>
      </p:sp>
    </p:spTree>
    <p:extLst>
      <p:ext uri="{BB962C8B-B14F-4D97-AF65-F5344CB8AC3E}">
        <p14:creationId xmlns:p14="http://schemas.microsoft.com/office/powerpoint/2010/main" val="3190677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4" y="2194560"/>
            <a:ext cx="12386547" cy="7680960"/>
          </a:xfrm>
        </p:spPr>
        <p:txBody>
          <a:bodyPr anchor="b"/>
          <a:lstStyle>
            <a:lvl1pPr>
              <a:defRPr sz="10080"/>
            </a:lvl1pPr>
          </a:lstStyle>
          <a:p>
            <a:r>
              <a:rPr lang="en-US"/>
              <a:t>Click to edit Master title style</a:t>
            </a:r>
          </a:p>
        </p:txBody>
      </p:sp>
      <p:sp>
        <p:nvSpPr>
          <p:cNvPr id="3" name="Picture Placeholder 2"/>
          <p:cNvSpPr>
            <a:spLocks noGrp="1"/>
          </p:cNvSpPr>
          <p:nvPr>
            <p:ph type="pic" idx="1"/>
          </p:nvPr>
        </p:nvSpPr>
        <p:spPr>
          <a:xfrm>
            <a:off x="16327042" y="4739642"/>
            <a:ext cx="19442430" cy="23393400"/>
          </a:xfrm>
        </p:spPr>
        <p:txBody>
          <a:bodyPr/>
          <a:lstStyle>
            <a:lvl1pPr marL="0" indent="0">
              <a:buNone/>
              <a:defRPr sz="10080"/>
            </a:lvl1pPr>
            <a:lvl2pPr marL="1440180" indent="0">
              <a:buNone/>
              <a:defRPr sz="8820"/>
            </a:lvl2pPr>
            <a:lvl3pPr marL="2880360" indent="0">
              <a:buNone/>
              <a:defRPr sz="7560"/>
            </a:lvl3pPr>
            <a:lvl4pPr marL="4320540" indent="0">
              <a:buNone/>
              <a:defRPr sz="6300"/>
            </a:lvl4pPr>
            <a:lvl5pPr marL="5760720" indent="0">
              <a:buNone/>
              <a:defRPr sz="6300"/>
            </a:lvl5pPr>
            <a:lvl6pPr marL="7200900" indent="0">
              <a:buNone/>
              <a:defRPr sz="6300"/>
            </a:lvl6pPr>
            <a:lvl7pPr marL="8641080" indent="0">
              <a:buNone/>
              <a:defRPr sz="6300"/>
            </a:lvl7pPr>
            <a:lvl8pPr marL="10081260" indent="0">
              <a:buNone/>
              <a:defRPr sz="6300"/>
            </a:lvl8pPr>
            <a:lvl9pPr marL="11521440" indent="0">
              <a:buNone/>
              <a:defRPr sz="6300"/>
            </a:lvl9pPr>
          </a:lstStyle>
          <a:p>
            <a:endParaRPr lang="en-US"/>
          </a:p>
        </p:txBody>
      </p:sp>
      <p:sp>
        <p:nvSpPr>
          <p:cNvPr id="4" name="Text Placeholder 3"/>
          <p:cNvSpPr>
            <a:spLocks noGrp="1"/>
          </p:cNvSpPr>
          <p:nvPr>
            <p:ph type="body" sz="half" idx="2"/>
          </p:nvPr>
        </p:nvSpPr>
        <p:spPr>
          <a:xfrm>
            <a:off x="2645334" y="9875520"/>
            <a:ext cx="12386547" cy="18295622"/>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7649605-C37F-448D-9A42-F6970AA6C629}" type="slidenum">
              <a:rPr lang="en-US" altLang="en-US" smtClean="0"/>
              <a:pPr/>
              <a:t>‹#›</a:t>
            </a:fld>
            <a:endParaRPr lang="en-US" altLang="en-US"/>
          </a:p>
        </p:txBody>
      </p:sp>
    </p:spTree>
    <p:extLst>
      <p:ext uri="{BB962C8B-B14F-4D97-AF65-F5344CB8AC3E}">
        <p14:creationId xmlns:p14="http://schemas.microsoft.com/office/powerpoint/2010/main" val="250916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1752603"/>
            <a:ext cx="3312414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640330" y="8763000"/>
            <a:ext cx="3312414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40330" y="30510482"/>
            <a:ext cx="8641080" cy="1752600"/>
          </a:xfrm>
          <a:prstGeom prst="rect">
            <a:avLst/>
          </a:prstGeom>
        </p:spPr>
        <p:txBody>
          <a:bodyPr vert="horz" lIns="91440" tIns="45720" rIns="91440" bIns="45720" rtlCol="0" anchor="ctr"/>
          <a:lstStyle>
            <a:lvl1pPr algn="l">
              <a:defRPr sz="378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721590" y="30510482"/>
            <a:ext cx="12961620" cy="1752600"/>
          </a:xfrm>
          <a:prstGeom prst="rect">
            <a:avLst/>
          </a:prstGeom>
        </p:spPr>
        <p:txBody>
          <a:bodyPr vert="horz" lIns="91440" tIns="45720" rIns="91440" bIns="45720" rtlCol="0" anchor="ctr"/>
          <a:lstStyle>
            <a:lvl1pPr algn="ctr">
              <a:defRPr sz="378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7123390" y="30510482"/>
            <a:ext cx="8641080" cy="1752600"/>
          </a:xfrm>
          <a:prstGeom prst="rect">
            <a:avLst/>
          </a:prstGeom>
        </p:spPr>
        <p:txBody>
          <a:bodyPr vert="horz" lIns="91440" tIns="45720" rIns="91440" bIns="45720" rtlCol="0" anchor="ctr"/>
          <a:lstStyle>
            <a:lvl1pPr algn="r">
              <a:defRPr sz="3780">
                <a:solidFill>
                  <a:schemeClr val="tx1">
                    <a:tint val="75000"/>
                  </a:schemeClr>
                </a:solidFill>
              </a:defRPr>
            </a:lvl1pPr>
          </a:lstStyle>
          <a:p>
            <a:fld id="{2CDBBCDF-4BD4-497E-93B1-C73A24AAD274}" type="slidenum">
              <a:rPr lang="en-US" altLang="en-US" smtClean="0"/>
              <a:pPr/>
              <a:t>‹#›</a:t>
            </a:fld>
            <a:endParaRPr lang="en-US" altLang="en-US"/>
          </a:p>
        </p:txBody>
      </p:sp>
    </p:spTree>
    <p:extLst>
      <p:ext uri="{BB962C8B-B14F-4D97-AF65-F5344CB8AC3E}">
        <p14:creationId xmlns:p14="http://schemas.microsoft.com/office/powerpoint/2010/main" val="260718908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2880360" rtl="0" eaLnBrk="1" latinLnBrk="0" hangingPunct="1">
        <a:lnSpc>
          <a:spcPct val="90000"/>
        </a:lnSpc>
        <a:spcBef>
          <a:spcPct val="0"/>
        </a:spcBef>
        <a:buNone/>
        <a:defRPr sz="13860" kern="1200">
          <a:solidFill>
            <a:schemeClr val="tx1"/>
          </a:solidFill>
          <a:latin typeface="+mj-lt"/>
          <a:ea typeface="+mj-ea"/>
          <a:cs typeface="+mj-cs"/>
        </a:defRPr>
      </a:lvl1pPr>
    </p:titleStyle>
    <p:bodyStyle>
      <a:lvl1pPr marL="720090" indent="-720090" algn="l" defTabSz="2880360" rtl="0" eaLnBrk="1" latinLnBrk="0" hangingPunct="1">
        <a:lnSpc>
          <a:spcPct val="90000"/>
        </a:lnSpc>
        <a:spcBef>
          <a:spcPts val="3150"/>
        </a:spcBef>
        <a:buFont typeface="Arial" panose="020B0604020202020204" pitchFamily="34" charset="0"/>
        <a:buChar char="•"/>
        <a:defRPr sz="8820" kern="1200">
          <a:solidFill>
            <a:schemeClr val="tx1"/>
          </a:solidFill>
          <a:latin typeface="+mn-lt"/>
          <a:ea typeface="+mn-ea"/>
          <a:cs typeface="+mn-cs"/>
        </a:defRPr>
      </a:lvl1pPr>
      <a:lvl2pPr marL="2160270" indent="-720090" algn="l" defTabSz="2880360" rtl="0" eaLnBrk="1" latinLnBrk="0" hangingPunct="1">
        <a:lnSpc>
          <a:spcPct val="90000"/>
        </a:lnSpc>
        <a:spcBef>
          <a:spcPts val="1575"/>
        </a:spcBef>
        <a:buFont typeface="Arial" panose="020B0604020202020204" pitchFamily="34" charset="0"/>
        <a:buChar char="•"/>
        <a:defRPr sz="7560" kern="1200">
          <a:solidFill>
            <a:schemeClr val="tx1"/>
          </a:solidFill>
          <a:latin typeface="+mn-lt"/>
          <a:ea typeface="+mn-ea"/>
          <a:cs typeface="+mn-cs"/>
        </a:defRPr>
      </a:lvl2pPr>
      <a:lvl3pPr marL="3600450" indent="-720090" algn="l" defTabSz="2880360" rtl="0" eaLnBrk="1" latinLnBrk="0" hangingPunct="1">
        <a:lnSpc>
          <a:spcPct val="90000"/>
        </a:lnSpc>
        <a:spcBef>
          <a:spcPts val="1575"/>
        </a:spcBef>
        <a:buFont typeface="Arial" panose="020B0604020202020204" pitchFamily="34" charset="0"/>
        <a:buChar char="•"/>
        <a:defRPr sz="6300" kern="1200">
          <a:solidFill>
            <a:schemeClr val="tx1"/>
          </a:solidFill>
          <a:latin typeface="+mn-lt"/>
          <a:ea typeface="+mn-ea"/>
          <a:cs typeface="+mn-cs"/>
        </a:defRPr>
      </a:lvl3pPr>
      <a:lvl4pPr marL="50406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4pPr>
      <a:lvl5pPr marL="648081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5pPr>
      <a:lvl6pPr marL="792099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6pPr>
      <a:lvl7pPr marL="936117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7pPr>
      <a:lvl8pPr marL="1080135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8pPr>
      <a:lvl9pPr marL="122415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9pPr>
    </p:bodyStyle>
    <p:otherStyle>
      <a:defPPr>
        <a:defRPr lang="en-US"/>
      </a:defPPr>
      <a:lvl1pPr marL="0" algn="l" defTabSz="2880360" rtl="0" eaLnBrk="1" latinLnBrk="0" hangingPunct="1">
        <a:defRPr sz="5670" kern="1200">
          <a:solidFill>
            <a:schemeClr val="tx1"/>
          </a:solidFill>
          <a:latin typeface="+mn-lt"/>
          <a:ea typeface="+mn-ea"/>
          <a:cs typeface="+mn-cs"/>
        </a:defRPr>
      </a:lvl1pPr>
      <a:lvl2pPr marL="1440180" algn="l" defTabSz="2880360" rtl="0" eaLnBrk="1" latinLnBrk="0" hangingPunct="1">
        <a:defRPr sz="5670" kern="1200">
          <a:solidFill>
            <a:schemeClr val="tx1"/>
          </a:solidFill>
          <a:latin typeface="+mn-lt"/>
          <a:ea typeface="+mn-ea"/>
          <a:cs typeface="+mn-cs"/>
        </a:defRPr>
      </a:lvl2pPr>
      <a:lvl3pPr marL="2880360" algn="l" defTabSz="2880360" rtl="0" eaLnBrk="1" latinLnBrk="0" hangingPunct="1">
        <a:defRPr sz="5670" kern="1200">
          <a:solidFill>
            <a:schemeClr val="tx1"/>
          </a:solidFill>
          <a:latin typeface="+mn-lt"/>
          <a:ea typeface="+mn-ea"/>
          <a:cs typeface="+mn-cs"/>
        </a:defRPr>
      </a:lvl3pPr>
      <a:lvl4pPr marL="4320540" algn="l" defTabSz="2880360" rtl="0" eaLnBrk="1" latinLnBrk="0" hangingPunct="1">
        <a:defRPr sz="5670" kern="1200">
          <a:solidFill>
            <a:schemeClr val="tx1"/>
          </a:solidFill>
          <a:latin typeface="+mn-lt"/>
          <a:ea typeface="+mn-ea"/>
          <a:cs typeface="+mn-cs"/>
        </a:defRPr>
      </a:lvl4pPr>
      <a:lvl5pPr marL="5760720" algn="l" defTabSz="2880360" rtl="0" eaLnBrk="1" latinLnBrk="0" hangingPunct="1">
        <a:defRPr sz="5670" kern="1200">
          <a:solidFill>
            <a:schemeClr val="tx1"/>
          </a:solidFill>
          <a:latin typeface="+mn-lt"/>
          <a:ea typeface="+mn-ea"/>
          <a:cs typeface="+mn-cs"/>
        </a:defRPr>
      </a:lvl5pPr>
      <a:lvl6pPr marL="7200900" algn="l" defTabSz="2880360" rtl="0" eaLnBrk="1" latinLnBrk="0" hangingPunct="1">
        <a:defRPr sz="5670" kern="1200">
          <a:solidFill>
            <a:schemeClr val="tx1"/>
          </a:solidFill>
          <a:latin typeface="+mn-lt"/>
          <a:ea typeface="+mn-ea"/>
          <a:cs typeface="+mn-cs"/>
        </a:defRPr>
      </a:lvl6pPr>
      <a:lvl7pPr marL="8641080" algn="l" defTabSz="2880360" rtl="0" eaLnBrk="1" latinLnBrk="0" hangingPunct="1">
        <a:defRPr sz="5670" kern="1200">
          <a:solidFill>
            <a:schemeClr val="tx1"/>
          </a:solidFill>
          <a:latin typeface="+mn-lt"/>
          <a:ea typeface="+mn-ea"/>
          <a:cs typeface="+mn-cs"/>
        </a:defRPr>
      </a:lvl7pPr>
      <a:lvl8pPr marL="10081260" algn="l" defTabSz="2880360" rtl="0" eaLnBrk="1" latinLnBrk="0" hangingPunct="1">
        <a:defRPr sz="5670" kern="1200">
          <a:solidFill>
            <a:schemeClr val="tx1"/>
          </a:solidFill>
          <a:latin typeface="+mn-lt"/>
          <a:ea typeface="+mn-ea"/>
          <a:cs typeface="+mn-cs"/>
        </a:defRPr>
      </a:lvl8pPr>
      <a:lvl9pPr marL="11521440" algn="l" defTabSz="2880360" rtl="0" eaLnBrk="1" latinLnBrk="0" hangingPunct="1">
        <a:defRPr sz="56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notaquietlibrary.org/about-us/foundation/"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D9BED"/>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effectLst/>
      </p:bgPr>
    </p:bg>
    <p:spTree>
      <p:nvGrpSpPr>
        <p:cNvPr id="1" name=""/>
        <p:cNvGrpSpPr/>
        <p:nvPr/>
      </p:nvGrpSpPr>
      <p:grpSpPr>
        <a:xfrm>
          <a:off x="0" y="0"/>
          <a:ext cx="0" cy="0"/>
          <a:chOff x="0" y="0"/>
          <a:chExt cx="0" cy="0"/>
        </a:xfrm>
      </p:grpSpPr>
      <p:sp>
        <p:nvSpPr>
          <p:cNvPr id="31" name="Rectangle 30"/>
          <p:cNvSpPr/>
          <p:nvPr/>
        </p:nvSpPr>
        <p:spPr>
          <a:xfrm>
            <a:off x="13541913" y="27813000"/>
            <a:ext cx="24024684" cy="4216140"/>
          </a:xfrm>
          <a:custGeom>
            <a:avLst/>
            <a:gdLst>
              <a:gd name="connsiteX0" fmla="*/ 0 w 18602101"/>
              <a:gd name="connsiteY0" fmla="*/ 0 h 5332609"/>
              <a:gd name="connsiteX1" fmla="*/ 18602101 w 18602101"/>
              <a:gd name="connsiteY1" fmla="*/ 0 h 5332609"/>
              <a:gd name="connsiteX2" fmla="*/ 18602101 w 18602101"/>
              <a:gd name="connsiteY2" fmla="*/ 5332609 h 5332609"/>
              <a:gd name="connsiteX3" fmla="*/ 0 w 18602101"/>
              <a:gd name="connsiteY3" fmla="*/ 5332609 h 5332609"/>
              <a:gd name="connsiteX4" fmla="*/ 0 w 18602101"/>
              <a:gd name="connsiteY4" fmla="*/ 0 h 5332609"/>
              <a:gd name="connsiteX0" fmla="*/ 41564 w 18602101"/>
              <a:gd name="connsiteY0" fmla="*/ 4488872 h 5332609"/>
              <a:gd name="connsiteX1" fmla="*/ 18602101 w 18602101"/>
              <a:gd name="connsiteY1" fmla="*/ 0 h 5332609"/>
              <a:gd name="connsiteX2" fmla="*/ 18602101 w 18602101"/>
              <a:gd name="connsiteY2" fmla="*/ 5332609 h 5332609"/>
              <a:gd name="connsiteX3" fmla="*/ 0 w 18602101"/>
              <a:gd name="connsiteY3" fmla="*/ 5332609 h 5332609"/>
              <a:gd name="connsiteX4" fmla="*/ 41564 w 18602101"/>
              <a:gd name="connsiteY4" fmla="*/ 4488872 h 5332609"/>
              <a:gd name="connsiteX0" fmla="*/ 41564 w 18602101"/>
              <a:gd name="connsiteY0" fmla="*/ 4530436 h 5332609"/>
              <a:gd name="connsiteX1" fmla="*/ 18602101 w 18602101"/>
              <a:gd name="connsiteY1" fmla="*/ 0 h 5332609"/>
              <a:gd name="connsiteX2" fmla="*/ 18602101 w 18602101"/>
              <a:gd name="connsiteY2" fmla="*/ 5332609 h 5332609"/>
              <a:gd name="connsiteX3" fmla="*/ 0 w 18602101"/>
              <a:gd name="connsiteY3" fmla="*/ 5332609 h 5332609"/>
              <a:gd name="connsiteX4" fmla="*/ 41564 w 18602101"/>
              <a:gd name="connsiteY4" fmla="*/ 4530436 h 5332609"/>
              <a:gd name="connsiteX0" fmla="*/ 41564 w 18602101"/>
              <a:gd name="connsiteY0" fmla="*/ 2784763 h 3586936"/>
              <a:gd name="connsiteX1" fmla="*/ 18560536 w 18602101"/>
              <a:gd name="connsiteY1" fmla="*/ 0 h 3586936"/>
              <a:gd name="connsiteX2" fmla="*/ 18602101 w 18602101"/>
              <a:gd name="connsiteY2" fmla="*/ 3586936 h 3586936"/>
              <a:gd name="connsiteX3" fmla="*/ 0 w 18602101"/>
              <a:gd name="connsiteY3" fmla="*/ 3586936 h 3586936"/>
              <a:gd name="connsiteX4" fmla="*/ 41564 w 18602101"/>
              <a:gd name="connsiteY4" fmla="*/ 2784763 h 3586936"/>
              <a:gd name="connsiteX0" fmla="*/ 41564 w 18602101"/>
              <a:gd name="connsiteY0" fmla="*/ 3616036 h 4418209"/>
              <a:gd name="connsiteX1" fmla="*/ 18560536 w 18602101"/>
              <a:gd name="connsiteY1" fmla="*/ 0 h 4418209"/>
              <a:gd name="connsiteX2" fmla="*/ 18602101 w 18602101"/>
              <a:gd name="connsiteY2" fmla="*/ 4418209 h 4418209"/>
              <a:gd name="connsiteX3" fmla="*/ 0 w 18602101"/>
              <a:gd name="connsiteY3" fmla="*/ 4418209 h 4418209"/>
              <a:gd name="connsiteX4" fmla="*/ 41564 w 18602101"/>
              <a:gd name="connsiteY4" fmla="*/ 3616036 h 4418209"/>
              <a:gd name="connsiteX0" fmla="*/ 0 w 18609998"/>
              <a:gd name="connsiteY0" fmla="*/ 2327563 h 4418209"/>
              <a:gd name="connsiteX1" fmla="*/ 18568433 w 18609998"/>
              <a:gd name="connsiteY1" fmla="*/ 0 h 4418209"/>
              <a:gd name="connsiteX2" fmla="*/ 18609998 w 18609998"/>
              <a:gd name="connsiteY2" fmla="*/ 4418209 h 4418209"/>
              <a:gd name="connsiteX3" fmla="*/ 7897 w 18609998"/>
              <a:gd name="connsiteY3" fmla="*/ 4418209 h 4418209"/>
              <a:gd name="connsiteX4" fmla="*/ 0 w 18609998"/>
              <a:gd name="connsiteY4" fmla="*/ 2327563 h 4418209"/>
              <a:gd name="connsiteX0" fmla="*/ 0 w 18609998"/>
              <a:gd name="connsiteY0" fmla="*/ 3241963 h 4418209"/>
              <a:gd name="connsiteX1" fmla="*/ 18568433 w 18609998"/>
              <a:gd name="connsiteY1" fmla="*/ 0 h 4418209"/>
              <a:gd name="connsiteX2" fmla="*/ 18609998 w 18609998"/>
              <a:gd name="connsiteY2" fmla="*/ 4418209 h 4418209"/>
              <a:gd name="connsiteX3" fmla="*/ 7897 w 18609998"/>
              <a:gd name="connsiteY3" fmla="*/ 4418209 h 4418209"/>
              <a:gd name="connsiteX4" fmla="*/ 0 w 18609998"/>
              <a:gd name="connsiteY4" fmla="*/ 3241963 h 4418209"/>
              <a:gd name="connsiteX0" fmla="*/ 0 w 18609998"/>
              <a:gd name="connsiteY0" fmla="*/ 3657599 h 4418209"/>
              <a:gd name="connsiteX1" fmla="*/ 18568433 w 18609998"/>
              <a:gd name="connsiteY1" fmla="*/ 0 h 4418209"/>
              <a:gd name="connsiteX2" fmla="*/ 18609998 w 18609998"/>
              <a:gd name="connsiteY2" fmla="*/ 4418209 h 4418209"/>
              <a:gd name="connsiteX3" fmla="*/ 7897 w 18609998"/>
              <a:gd name="connsiteY3" fmla="*/ 4418209 h 4418209"/>
              <a:gd name="connsiteX4" fmla="*/ 0 w 18609998"/>
              <a:gd name="connsiteY4" fmla="*/ 3657599 h 4418209"/>
              <a:gd name="connsiteX0" fmla="*/ 10681 w 18602401"/>
              <a:gd name="connsiteY0" fmla="*/ 4038599 h 4418209"/>
              <a:gd name="connsiteX1" fmla="*/ 18560836 w 18602401"/>
              <a:gd name="connsiteY1" fmla="*/ 0 h 4418209"/>
              <a:gd name="connsiteX2" fmla="*/ 18602401 w 18602401"/>
              <a:gd name="connsiteY2" fmla="*/ 4418209 h 4418209"/>
              <a:gd name="connsiteX3" fmla="*/ 300 w 18602401"/>
              <a:gd name="connsiteY3" fmla="*/ 4418209 h 4418209"/>
              <a:gd name="connsiteX4" fmla="*/ 10681 w 18602401"/>
              <a:gd name="connsiteY4" fmla="*/ 4038599 h 4418209"/>
              <a:gd name="connsiteX0" fmla="*/ 10681 w 18602401"/>
              <a:gd name="connsiteY0" fmla="*/ 2457449 h 2837059"/>
              <a:gd name="connsiteX1" fmla="*/ 18579114 w 18602401"/>
              <a:gd name="connsiteY1" fmla="*/ 0 h 2837059"/>
              <a:gd name="connsiteX2" fmla="*/ 18602401 w 18602401"/>
              <a:gd name="connsiteY2" fmla="*/ 2837059 h 2837059"/>
              <a:gd name="connsiteX3" fmla="*/ 300 w 18602401"/>
              <a:gd name="connsiteY3" fmla="*/ 2837059 h 2837059"/>
              <a:gd name="connsiteX4" fmla="*/ 10681 w 18602401"/>
              <a:gd name="connsiteY4" fmla="*/ 2457449 h 2837059"/>
              <a:gd name="connsiteX0" fmla="*/ 10681 w 18602401"/>
              <a:gd name="connsiteY0" fmla="*/ 2457449 h 2837059"/>
              <a:gd name="connsiteX1" fmla="*/ 18579113 w 18602401"/>
              <a:gd name="connsiteY1" fmla="*/ 0 h 2837059"/>
              <a:gd name="connsiteX2" fmla="*/ 18602401 w 18602401"/>
              <a:gd name="connsiteY2" fmla="*/ 2837059 h 2837059"/>
              <a:gd name="connsiteX3" fmla="*/ 300 w 18602401"/>
              <a:gd name="connsiteY3" fmla="*/ 2837059 h 2837059"/>
              <a:gd name="connsiteX4" fmla="*/ 10681 w 18602401"/>
              <a:gd name="connsiteY4" fmla="*/ 2457449 h 2837059"/>
              <a:gd name="connsiteX0" fmla="*/ 10681 w 18602401"/>
              <a:gd name="connsiteY0" fmla="*/ 2367717 h 2837059"/>
              <a:gd name="connsiteX1" fmla="*/ 18579113 w 18602401"/>
              <a:gd name="connsiteY1" fmla="*/ 0 h 2837059"/>
              <a:gd name="connsiteX2" fmla="*/ 18602401 w 18602401"/>
              <a:gd name="connsiteY2" fmla="*/ 2837059 h 2837059"/>
              <a:gd name="connsiteX3" fmla="*/ 300 w 18602401"/>
              <a:gd name="connsiteY3" fmla="*/ 2837059 h 2837059"/>
              <a:gd name="connsiteX4" fmla="*/ 10681 w 18602401"/>
              <a:gd name="connsiteY4" fmla="*/ 2367717 h 2837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2401" h="2837059">
                <a:moveTo>
                  <a:pt x="10681" y="2367717"/>
                </a:moveTo>
                <a:lnTo>
                  <a:pt x="18579113" y="0"/>
                </a:lnTo>
                <a:lnTo>
                  <a:pt x="18602401" y="2837059"/>
                </a:lnTo>
                <a:lnTo>
                  <a:pt x="300" y="2837059"/>
                </a:lnTo>
                <a:cubicBezTo>
                  <a:pt x="-2332" y="2140177"/>
                  <a:pt x="13313" y="3064599"/>
                  <a:pt x="10681" y="2367717"/>
                </a:cubicBezTo>
                <a:close/>
              </a:path>
            </a:pathLst>
          </a:custGeom>
          <a:gradFill>
            <a:gsLst>
              <a:gs pos="0">
                <a:srgbClr val="FFFFFF"/>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Rectangle 2048"/>
          <p:cNvSpPr/>
          <p:nvPr/>
        </p:nvSpPr>
        <p:spPr>
          <a:xfrm>
            <a:off x="26943726" y="19641031"/>
            <a:ext cx="10607287" cy="9196367"/>
          </a:xfrm>
          <a:custGeom>
            <a:avLst/>
            <a:gdLst>
              <a:gd name="connsiteX0" fmla="*/ 0 w 10588237"/>
              <a:gd name="connsiteY0" fmla="*/ 0 h 7109526"/>
              <a:gd name="connsiteX1" fmla="*/ 10588237 w 10588237"/>
              <a:gd name="connsiteY1" fmla="*/ 0 h 7109526"/>
              <a:gd name="connsiteX2" fmla="*/ 10588237 w 10588237"/>
              <a:gd name="connsiteY2" fmla="*/ 7109526 h 7109526"/>
              <a:gd name="connsiteX3" fmla="*/ 0 w 10588237"/>
              <a:gd name="connsiteY3" fmla="*/ 7109526 h 7109526"/>
              <a:gd name="connsiteX4" fmla="*/ 0 w 10588237"/>
              <a:gd name="connsiteY4" fmla="*/ 0 h 7109526"/>
              <a:gd name="connsiteX0" fmla="*/ 0 w 10588237"/>
              <a:gd name="connsiteY0" fmla="*/ 0 h 8605817"/>
              <a:gd name="connsiteX1" fmla="*/ 10588237 w 10588237"/>
              <a:gd name="connsiteY1" fmla="*/ 0 h 8605817"/>
              <a:gd name="connsiteX2" fmla="*/ 10588237 w 10588237"/>
              <a:gd name="connsiteY2" fmla="*/ 7109526 h 8605817"/>
              <a:gd name="connsiteX3" fmla="*/ 41564 w 10588237"/>
              <a:gd name="connsiteY3" fmla="*/ 8605817 h 8605817"/>
              <a:gd name="connsiteX4" fmla="*/ 0 w 10588237"/>
              <a:gd name="connsiteY4" fmla="*/ 0 h 8605817"/>
              <a:gd name="connsiteX0" fmla="*/ 0 w 10588237"/>
              <a:gd name="connsiteY0" fmla="*/ 0 h 9329717"/>
              <a:gd name="connsiteX1" fmla="*/ 10588237 w 10588237"/>
              <a:gd name="connsiteY1" fmla="*/ 0 h 9329717"/>
              <a:gd name="connsiteX2" fmla="*/ 10588237 w 10588237"/>
              <a:gd name="connsiteY2" fmla="*/ 7109526 h 9329717"/>
              <a:gd name="connsiteX3" fmla="*/ 41564 w 10588237"/>
              <a:gd name="connsiteY3" fmla="*/ 9329717 h 9329717"/>
              <a:gd name="connsiteX4" fmla="*/ 0 w 10588237"/>
              <a:gd name="connsiteY4" fmla="*/ 0 h 9329717"/>
              <a:gd name="connsiteX0" fmla="*/ 0 w 10588237"/>
              <a:gd name="connsiteY0" fmla="*/ 0 h 9196367"/>
              <a:gd name="connsiteX1" fmla="*/ 10588237 w 10588237"/>
              <a:gd name="connsiteY1" fmla="*/ 0 h 9196367"/>
              <a:gd name="connsiteX2" fmla="*/ 10588237 w 10588237"/>
              <a:gd name="connsiteY2" fmla="*/ 7109526 h 9196367"/>
              <a:gd name="connsiteX3" fmla="*/ 41564 w 10588237"/>
              <a:gd name="connsiteY3" fmla="*/ 9196367 h 9196367"/>
              <a:gd name="connsiteX4" fmla="*/ 0 w 10588237"/>
              <a:gd name="connsiteY4" fmla="*/ 0 h 9196367"/>
              <a:gd name="connsiteX0" fmla="*/ 0 w 10607287"/>
              <a:gd name="connsiteY0" fmla="*/ 0 h 9196367"/>
              <a:gd name="connsiteX1" fmla="*/ 10588237 w 10607287"/>
              <a:gd name="connsiteY1" fmla="*/ 0 h 9196367"/>
              <a:gd name="connsiteX2" fmla="*/ 10607287 w 10607287"/>
              <a:gd name="connsiteY2" fmla="*/ 7681026 h 9196367"/>
              <a:gd name="connsiteX3" fmla="*/ 41564 w 10607287"/>
              <a:gd name="connsiteY3" fmla="*/ 9196367 h 9196367"/>
              <a:gd name="connsiteX4" fmla="*/ 0 w 10607287"/>
              <a:gd name="connsiteY4" fmla="*/ 0 h 9196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7287" h="9196367">
                <a:moveTo>
                  <a:pt x="0" y="0"/>
                </a:moveTo>
                <a:lnTo>
                  <a:pt x="10588237" y="0"/>
                </a:lnTo>
                <a:lnTo>
                  <a:pt x="10607287" y="7681026"/>
                </a:lnTo>
                <a:lnTo>
                  <a:pt x="41564" y="9196367"/>
                </a:lnTo>
                <a:lnTo>
                  <a:pt x="0" y="0"/>
                </a:lnTo>
                <a:close/>
              </a:path>
            </a:pathLst>
          </a:custGeom>
          <a:gradFill>
            <a:gsLst>
              <a:gs pos="0">
                <a:srgbClr val="FFFFFF"/>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3541913" y="22751401"/>
            <a:ext cx="12655511" cy="8004580"/>
          </a:xfrm>
          <a:custGeom>
            <a:avLst/>
            <a:gdLst>
              <a:gd name="connsiteX0" fmla="*/ 0 w 12655511"/>
              <a:gd name="connsiteY0" fmla="*/ 0 h 9200428"/>
              <a:gd name="connsiteX1" fmla="*/ 12655511 w 12655511"/>
              <a:gd name="connsiteY1" fmla="*/ 0 h 9200428"/>
              <a:gd name="connsiteX2" fmla="*/ 12655511 w 12655511"/>
              <a:gd name="connsiteY2" fmla="*/ 9200428 h 9200428"/>
              <a:gd name="connsiteX3" fmla="*/ 0 w 12655511"/>
              <a:gd name="connsiteY3" fmla="*/ 9200428 h 9200428"/>
              <a:gd name="connsiteX4" fmla="*/ 0 w 12655511"/>
              <a:gd name="connsiteY4" fmla="*/ 0 h 9200428"/>
              <a:gd name="connsiteX0" fmla="*/ 0 w 12655511"/>
              <a:gd name="connsiteY0" fmla="*/ 0 h 9200428"/>
              <a:gd name="connsiteX1" fmla="*/ 12655511 w 12655511"/>
              <a:gd name="connsiteY1" fmla="*/ 0 h 9200428"/>
              <a:gd name="connsiteX2" fmla="*/ 12655511 w 12655511"/>
              <a:gd name="connsiteY2" fmla="*/ 6041591 h 9200428"/>
              <a:gd name="connsiteX3" fmla="*/ 0 w 12655511"/>
              <a:gd name="connsiteY3" fmla="*/ 9200428 h 9200428"/>
              <a:gd name="connsiteX4" fmla="*/ 0 w 12655511"/>
              <a:gd name="connsiteY4" fmla="*/ 0 h 9200428"/>
              <a:gd name="connsiteX0" fmla="*/ 0 w 12697074"/>
              <a:gd name="connsiteY0" fmla="*/ 0 h 9200428"/>
              <a:gd name="connsiteX1" fmla="*/ 12655511 w 12697074"/>
              <a:gd name="connsiteY1" fmla="*/ 0 h 9200428"/>
              <a:gd name="connsiteX2" fmla="*/ 12697074 w 12697074"/>
              <a:gd name="connsiteY2" fmla="*/ 7662573 h 9200428"/>
              <a:gd name="connsiteX3" fmla="*/ 0 w 12697074"/>
              <a:gd name="connsiteY3" fmla="*/ 9200428 h 9200428"/>
              <a:gd name="connsiteX4" fmla="*/ 0 w 12697074"/>
              <a:gd name="connsiteY4" fmla="*/ 0 h 9200428"/>
              <a:gd name="connsiteX0" fmla="*/ 0 w 12655511"/>
              <a:gd name="connsiteY0" fmla="*/ 0 h 9200428"/>
              <a:gd name="connsiteX1" fmla="*/ 12655511 w 12655511"/>
              <a:gd name="connsiteY1" fmla="*/ 0 h 9200428"/>
              <a:gd name="connsiteX2" fmla="*/ 12655510 w 12655511"/>
              <a:gd name="connsiteY2" fmla="*/ 5501264 h 9200428"/>
              <a:gd name="connsiteX3" fmla="*/ 0 w 12655511"/>
              <a:gd name="connsiteY3" fmla="*/ 9200428 h 9200428"/>
              <a:gd name="connsiteX4" fmla="*/ 0 w 12655511"/>
              <a:gd name="connsiteY4" fmla="*/ 0 h 9200428"/>
              <a:gd name="connsiteX0" fmla="*/ 0 w 12655511"/>
              <a:gd name="connsiteY0" fmla="*/ 0 h 9200428"/>
              <a:gd name="connsiteX1" fmla="*/ 12655511 w 12655511"/>
              <a:gd name="connsiteY1" fmla="*/ 0 h 9200428"/>
              <a:gd name="connsiteX2" fmla="*/ 12655510 w 12655511"/>
              <a:gd name="connsiteY2" fmla="*/ 6396614 h 9200428"/>
              <a:gd name="connsiteX3" fmla="*/ 0 w 12655511"/>
              <a:gd name="connsiteY3" fmla="*/ 9200428 h 9200428"/>
              <a:gd name="connsiteX4" fmla="*/ 0 w 12655511"/>
              <a:gd name="connsiteY4" fmla="*/ 0 h 9200428"/>
              <a:gd name="connsiteX0" fmla="*/ 0 w 12731710"/>
              <a:gd name="connsiteY0" fmla="*/ 0 h 9200428"/>
              <a:gd name="connsiteX1" fmla="*/ 12655511 w 12731710"/>
              <a:gd name="connsiteY1" fmla="*/ 0 h 9200428"/>
              <a:gd name="connsiteX2" fmla="*/ 12731710 w 12731710"/>
              <a:gd name="connsiteY2" fmla="*/ 7406264 h 9200428"/>
              <a:gd name="connsiteX3" fmla="*/ 0 w 12731710"/>
              <a:gd name="connsiteY3" fmla="*/ 9200428 h 9200428"/>
              <a:gd name="connsiteX4" fmla="*/ 0 w 12731710"/>
              <a:gd name="connsiteY4" fmla="*/ 0 h 9200428"/>
              <a:gd name="connsiteX0" fmla="*/ 0 w 12655511"/>
              <a:gd name="connsiteY0" fmla="*/ 0 h 9200428"/>
              <a:gd name="connsiteX1" fmla="*/ 12655511 w 12655511"/>
              <a:gd name="connsiteY1" fmla="*/ 0 h 9200428"/>
              <a:gd name="connsiteX2" fmla="*/ 12655510 w 12655511"/>
              <a:gd name="connsiteY2" fmla="*/ 7055928 h 9200428"/>
              <a:gd name="connsiteX3" fmla="*/ 0 w 12655511"/>
              <a:gd name="connsiteY3" fmla="*/ 9200428 h 9200428"/>
              <a:gd name="connsiteX4" fmla="*/ 0 w 12655511"/>
              <a:gd name="connsiteY4" fmla="*/ 0 h 920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5511" h="9200428">
                <a:moveTo>
                  <a:pt x="0" y="0"/>
                </a:moveTo>
                <a:lnTo>
                  <a:pt x="12655511" y="0"/>
                </a:lnTo>
                <a:cubicBezTo>
                  <a:pt x="12655511" y="1833755"/>
                  <a:pt x="12655510" y="5222173"/>
                  <a:pt x="12655510" y="7055928"/>
                </a:cubicBezTo>
                <a:lnTo>
                  <a:pt x="0" y="9200428"/>
                </a:lnTo>
                <a:lnTo>
                  <a:pt x="0" y="0"/>
                </a:lnTo>
                <a:close/>
              </a:path>
            </a:pathLst>
          </a:custGeom>
          <a:gradFill>
            <a:gsLst>
              <a:gs pos="0">
                <a:srgbClr val="FFFFFF"/>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4397" y="16688926"/>
            <a:ext cx="11887200" cy="14067055"/>
          </a:xfrm>
          <a:prstGeom prst="rect">
            <a:avLst/>
          </a:prstGeom>
          <a:gradFill>
            <a:gsLst>
              <a:gs pos="0">
                <a:srgbClr val="FFFFFF"/>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 name="Rectangle 2047"/>
          <p:cNvSpPr/>
          <p:nvPr/>
        </p:nvSpPr>
        <p:spPr>
          <a:xfrm>
            <a:off x="26860599" y="4453867"/>
            <a:ext cx="10706000" cy="14522515"/>
          </a:xfrm>
          <a:custGeom>
            <a:avLst/>
            <a:gdLst>
              <a:gd name="connsiteX0" fmla="*/ 0 w 10706000"/>
              <a:gd name="connsiteY0" fmla="*/ 0 h 12943096"/>
              <a:gd name="connsiteX1" fmla="*/ 10706000 w 10706000"/>
              <a:gd name="connsiteY1" fmla="*/ 0 h 12943096"/>
              <a:gd name="connsiteX2" fmla="*/ 10706000 w 10706000"/>
              <a:gd name="connsiteY2" fmla="*/ 12943096 h 12943096"/>
              <a:gd name="connsiteX3" fmla="*/ 0 w 10706000"/>
              <a:gd name="connsiteY3" fmla="*/ 12943096 h 12943096"/>
              <a:gd name="connsiteX4" fmla="*/ 0 w 10706000"/>
              <a:gd name="connsiteY4" fmla="*/ 0 h 12943096"/>
              <a:gd name="connsiteX0" fmla="*/ 0 w 10706000"/>
              <a:gd name="connsiteY0" fmla="*/ 1579419 h 14522515"/>
              <a:gd name="connsiteX1" fmla="*/ 10664437 w 10706000"/>
              <a:gd name="connsiteY1" fmla="*/ 0 h 14522515"/>
              <a:gd name="connsiteX2" fmla="*/ 10706000 w 10706000"/>
              <a:gd name="connsiteY2" fmla="*/ 14522515 h 14522515"/>
              <a:gd name="connsiteX3" fmla="*/ 0 w 10706000"/>
              <a:gd name="connsiteY3" fmla="*/ 14522515 h 14522515"/>
              <a:gd name="connsiteX4" fmla="*/ 0 w 10706000"/>
              <a:gd name="connsiteY4" fmla="*/ 1579419 h 1452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6000" h="14522515">
                <a:moveTo>
                  <a:pt x="0" y="1579419"/>
                </a:moveTo>
                <a:lnTo>
                  <a:pt x="10664437" y="0"/>
                </a:lnTo>
                <a:lnTo>
                  <a:pt x="10706000" y="14522515"/>
                </a:lnTo>
                <a:lnTo>
                  <a:pt x="0" y="14522515"/>
                </a:lnTo>
                <a:lnTo>
                  <a:pt x="0" y="1579419"/>
                </a:lnTo>
                <a:close/>
              </a:path>
            </a:pathLst>
          </a:custGeom>
          <a:gradFill>
            <a:gsLst>
              <a:gs pos="0">
                <a:srgbClr val="FFFFFF"/>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434882" y="6206902"/>
            <a:ext cx="12738638" cy="15962608"/>
          </a:xfrm>
          <a:custGeom>
            <a:avLst/>
            <a:gdLst>
              <a:gd name="connsiteX0" fmla="*/ 0 w 12655511"/>
              <a:gd name="connsiteY0" fmla="*/ 0 h 13676608"/>
              <a:gd name="connsiteX1" fmla="*/ 12655511 w 12655511"/>
              <a:gd name="connsiteY1" fmla="*/ 0 h 13676608"/>
              <a:gd name="connsiteX2" fmla="*/ 12655511 w 12655511"/>
              <a:gd name="connsiteY2" fmla="*/ 13676608 h 13676608"/>
              <a:gd name="connsiteX3" fmla="*/ 0 w 12655511"/>
              <a:gd name="connsiteY3" fmla="*/ 13676608 h 13676608"/>
              <a:gd name="connsiteX4" fmla="*/ 0 w 12655511"/>
              <a:gd name="connsiteY4" fmla="*/ 0 h 13676608"/>
              <a:gd name="connsiteX0" fmla="*/ 0 w 12655511"/>
              <a:gd name="connsiteY0" fmla="*/ 0 h 13676608"/>
              <a:gd name="connsiteX1" fmla="*/ 12655511 w 12655511"/>
              <a:gd name="connsiteY1" fmla="*/ 0 h 13676608"/>
              <a:gd name="connsiteX2" fmla="*/ 12655511 w 12655511"/>
              <a:gd name="connsiteY2" fmla="*/ 13676608 h 13676608"/>
              <a:gd name="connsiteX3" fmla="*/ 0 w 12655511"/>
              <a:gd name="connsiteY3" fmla="*/ 13676608 h 13676608"/>
              <a:gd name="connsiteX4" fmla="*/ 0 w 12655511"/>
              <a:gd name="connsiteY4" fmla="*/ 0 h 13676608"/>
              <a:gd name="connsiteX0" fmla="*/ 0 w 12655511"/>
              <a:gd name="connsiteY0" fmla="*/ 1620982 h 15297590"/>
              <a:gd name="connsiteX1" fmla="*/ 12655511 w 12655511"/>
              <a:gd name="connsiteY1" fmla="*/ 0 h 15297590"/>
              <a:gd name="connsiteX2" fmla="*/ 12655511 w 12655511"/>
              <a:gd name="connsiteY2" fmla="*/ 15297590 h 15297590"/>
              <a:gd name="connsiteX3" fmla="*/ 0 w 12655511"/>
              <a:gd name="connsiteY3" fmla="*/ 15297590 h 15297590"/>
              <a:gd name="connsiteX4" fmla="*/ 0 w 12655511"/>
              <a:gd name="connsiteY4" fmla="*/ 1620982 h 15297590"/>
              <a:gd name="connsiteX0" fmla="*/ 0 w 12655511"/>
              <a:gd name="connsiteY0" fmla="*/ 1454727 h 15131335"/>
              <a:gd name="connsiteX1" fmla="*/ 12613948 w 12655511"/>
              <a:gd name="connsiteY1" fmla="*/ 0 h 15131335"/>
              <a:gd name="connsiteX2" fmla="*/ 12655511 w 12655511"/>
              <a:gd name="connsiteY2" fmla="*/ 15131335 h 15131335"/>
              <a:gd name="connsiteX3" fmla="*/ 0 w 12655511"/>
              <a:gd name="connsiteY3" fmla="*/ 15131335 h 15131335"/>
              <a:gd name="connsiteX4" fmla="*/ 0 w 12655511"/>
              <a:gd name="connsiteY4" fmla="*/ 1454727 h 15131335"/>
              <a:gd name="connsiteX0" fmla="*/ 0 w 12738638"/>
              <a:gd name="connsiteY0" fmla="*/ 1039091 h 15131335"/>
              <a:gd name="connsiteX1" fmla="*/ 12697075 w 12738638"/>
              <a:gd name="connsiteY1" fmla="*/ 0 h 15131335"/>
              <a:gd name="connsiteX2" fmla="*/ 12738638 w 12738638"/>
              <a:gd name="connsiteY2" fmla="*/ 15131335 h 15131335"/>
              <a:gd name="connsiteX3" fmla="*/ 83127 w 12738638"/>
              <a:gd name="connsiteY3" fmla="*/ 15131335 h 15131335"/>
              <a:gd name="connsiteX4" fmla="*/ 0 w 12738638"/>
              <a:gd name="connsiteY4" fmla="*/ 1039091 h 15131335"/>
              <a:gd name="connsiteX0" fmla="*/ 0 w 12738638"/>
              <a:gd name="connsiteY0" fmla="*/ 1870364 h 15962608"/>
              <a:gd name="connsiteX1" fmla="*/ 12655512 w 12738638"/>
              <a:gd name="connsiteY1" fmla="*/ 0 h 15962608"/>
              <a:gd name="connsiteX2" fmla="*/ 12738638 w 12738638"/>
              <a:gd name="connsiteY2" fmla="*/ 15962608 h 15962608"/>
              <a:gd name="connsiteX3" fmla="*/ 83127 w 12738638"/>
              <a:gd name="connsiteY3" fmla="*/ 15962608 h 15962608"/>
              <a:gd name="connsiteX4" fmla="*/ 0 w 12738638"/>
              <a:gd name="connsiteY4" fmla="*/ 1870364 h 1596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8638" h="15962608">
                <a:moveTo>
                  <a:pt x="0" y="1870364"/>
                </a:moveTo>
                <a:lnTo>
                  <a:pt x="12655512" y="0"/>
                </a:lnTo>
                <a:lnTo>
                  <a:pt x="12738638" y="15962608"/>
                </a:lnTo>
                <a:lnTo>
                  <a:pt x="83127" y="15962608"/>
                </a:lnTo>
                <a:lnTo>
                  <a:pt x="0" y="1870364"/>
                </a:lnTo>
                <a:close/>
              </a:path>
            </a:pathLst>
          </a:custGeom>
          <a:gradFill>
            <a:gsLst>
              <a:gs pos="0">
                <a:srgbClr val="FFFFFF"/>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60603" y="8125691"/>
            <a:ext cx="11887200" cy="9164392"/>
          </a:xfrm>
          <a:custGeom>
            <a:avLst/>
            <a:gdLst>
              <a:gd name="connsiteX0" fmla="*/ 0 w 11887200"/>
              <a:gd name="connsiteY0" fmla="*/ 0 h 7460283"/>
              <a:gd name="connsiteX1" fmla="*/ 11887200 w 11887200"/>
              <a:gd name="connsiteY1" fmla="*/ 0 h 7460283"/>
              <a:gd name="connsiteX2" fmla="*/ 11887200 w 11887200"/>
              <a:gd name="connsiteY2" fmla="*/ 7460283 h 7460283"/>
              <a:gd name="connsiteX3" fmla="*/ 0 w 11887200"/>
              <a:gd name="connsiteY3" fmla="*/ 7460283 h 7460283"/>
              <a:gd name="connsiteX4" fmla="*/ 0 w 11887200"/>
              <a:gd name="connsiteY4" fmla="*/ 0 h 7460283"/>
              <a:gd name="connsiteX0" fmla="*/ 0 w 11887200"/>
              <a:gd name="connsiteY0" fmla="*/ 1371600 h 8831883"/>
              <a:gd name="connsiteX1" fmla="*/ 11887200 w 11887200"/>
              <a:gd name="connsiteY1" fmla="*/ 0 h 8831883"/>
              <a:gd name="connsiteX2" fmla="*/ 11887200 w 11887200"/>
              <a:gd name="connsiteY2" fmla="*/ 8831883 h 8831883"/>
              <a:gd name="connsiteX3" fmla="*/ 0 w 11887200"/>
              <a:gd name="connsiteY3" fmla="*/ 8831883 h 8831883"/>
              <a:gd name="connsiteX4" fmla="*/ 0 w 11887200"/>
              <a:gd name="connsiteY4" fmla="*/ 1371600 h 8831883"/>
              <a:gd name="connsiteX0" fmla="*/ 0 w 11887200"/>
              <a:gd name="connsiteY0" fmla="*/ 1620982 h 9081265"/>
              <a:gd name="connsiteX1" fmla="*/ 11887200 w 11887200"/>
              <a:gd name="connsiteY1" fmla="*/ 0 h 9081265"/>
              <a:gd name="connsiteX2" fmla="*/ 11887200 w 11887200"/>
              <a:gd name="connsiteY2" fmla="*/ 9081265 h 9081265"/>
              <a:gd name="connsiteX3" fmla="*/ 0 w 11887200"/>
              <a:gd name="connsiteY3" fmla="*/ 9081265 h 9081265"/>
              <a:gd name="connsiteX4" fmla="*/ 0 w 11887200"/>
              <a:gd name="connsiteY4" fmla="*/ 1620982 h 9081265"/>
              <a:gd name="connsiteX0" fmla="*/ 0 w 11887200"/>
              <a:gd name="connsiteY0" fmla="*/ 1704109 h 9164392"/>
              <a:gd name="connsiteX1" fmla="*/ 11887200 w 11887200"/>
              <a:gd name="connsiteY1" fmla="*/ 0 h 9164392"/>
              <a:gd name="connsiteX2" fmla="*/ 11887200 w 11887200"/>
              <a:gd name="connsiteY2" fmla="*/ 9164392 h 9164392"/>
              <a:gd name="connsiteX3" fmla="*/ 0 w 11887200"/>
              <a:gd name="connsiteY3" fmla="*/ 9164392 h 9164392"/>
              <a:gd name="connsiteX4" fmla="*/ 0 w 11887200"/>
              <a:gd name="connsiteY4" fmla="*/ 1704109 h 9164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00" h="9164392">
                <a:moveTo>
                  <a:pt x="0" y="1704109"/>
                </a:moveTo>
                <a:lnTo>
                  <a:pt x="11887200" y="0"/>
                </a:lnTo>
                <a:lnTo>
                  <a:pt x="11887200" y="9164392"/>
                </a:lnTo>
                <a:lnTo>
                  <a:pt x="0" y="9164392"/>
                </a:lnTo>
                <a:lnTo>
                  <a:pt x="0" y="1704109"/>
                </a:lnTo>
                <a:close/>
              </a:path>
            </a:pathLst>
          </a:custGeom>
          <a:gradFill>
            <a:gsLst>
              <a:gs pos="0">
                <a:srgbClr val="FFFFFF"/>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60602" y="838200"/>
            <a:ext cx="36705997" cy="8229600"/>
          </a:xfrm>
          <a:custGeom>
            <a:avLst/>
            <a:gdLst>
              <a:gd name="connsiteX0" fmla="*/ 0 w 36705997"/>
              <a:gd name="connsiteY0" fmla="*/ 0 h 8229600"/>
              <a:gd name="connsiteX1" fmla="*/ 36705997 w 36705997"/>
              <a:gd name="connsiteY1" fmla="*/ 0 h 8229600"/>
              <a:gd name="connsiteX2" fmla="*/ 36705997 w 36705997"/>
              <a:gd name="connsiteY2" fmla="*/ 8229600 h 8229600"/>
              <a:gd name="connsiteX3" fmla="*/ 0 w 36705997"/>
              <a:gd name="connsiteY3" fmla="*/ 8229600 h 8229600"/>
              <a:gd name="connsiteX4" fmla="*/ 0 w 36705997"/>
              <a:gd name="connsiteY4" fmla="*/ 0 h 8229600"/>
              <a:gd name="connsiteX0" fmla="*/ 0 w 36705997"/>
              <a:gd name="connsiteY0" fmla="*/ 0 h 8229600"/>
              <a:gd name="connsiteX1" fmla="*/ 36705997 w 36705997"/>
              <a:gd name="connsiteY1" fmla="*/ 0 h 8229600"/>
              <a:gd name="connsiteX2" fmla="*/ 36622868 w 36705997"/>
              <a:gd name="connsiteY2" fmla="*/ 3823855 h 8229600"/>
              <a:gd name="connsiteX3" fmla="*/ 0 w 36705997"/>
              <a:gd name="connsiteY3" fmla="*/ 8229600 h 8229600"/>
              <a:gd name="connsiteX4" fmla="*/ 0 w 36705997"/>
              <a:gd name="connsiteY4" fmla="*/ 0 h 8229600"/>
              <a:gd name="connsiteX0" fmla="*/ 0 w 36705997"/>
              <a:gd name="connsiteY0" fmla="*/ 0 h 8229600"/>
              <a:gd name="connsiteX1" fmla="*/ 36705997 w 36705997"/>
              <a:gd name="connsiteY1" fmla="*/ 0 h 8229600"/>
              <a:gd name="connsiteX2" fmla="*/ 36581304 w 36705997"/>
              <a:gd name="connsiteY2" fmla="*/ 2951018 h 8229600"/>
              <a:gd name="connsiteX3" fmla="*/ 0 w 36705997"/>
              <a:gd name="connsiteY3" fmla="*/ 8229600 h 8229600"/>
              <a:gd name="connsiteX4" fmla="*/ 0 w 36705997"/>
              <a:gd name="connsiteY4" fmla="*/ 0 h 8229600"/>
              <a:gd name="connsiteX0" fmla="*/ 0 w 36705997"/>
              <a:gd name="connsiteY0" fmla="*/ 0 h 8229600"/>
              <a:gd name="connsiteX1" fmla="*/ 36705997 w 36705997"/>
              <a:gd name="connsiteY1" fmla="*/ 0 h 8229600"/>
              <a:gd name="connsiteX2" fmla="*/ 36705995 w 36705997"/>
              <a:gd name="connsiteY2" fmla="*/ 2951018 h 8229600"/>
              <a:gd name="connsiteX3" fmla="*/ 0 w 36705997"/>
              <a:gd name="connsiteY3" fmla="*/ 8229600 h 8229600"/>
              <a:gd name="connsiteX4" fmla="*/ 0 w 36705997"/>
              <a:gd name="connsiteY4" fmla="*/ 0 h 822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5997" h="8229600">
                <a:moveTo>
                  <a:pt x="0" y="0"/>
                </a:moveTo>
                <a:lnTo>
                  <a:pt x="36705997" y="0"/>
                </a:lnTo>
                <a:cubicBezTo>
                  <a:pt x="36705996" y="983673"/>
                  <a:pt x="36705996" y="1967345"/>
                  <a:pt x="36705995" y="2951018"/>
                </a:cubicBezTo>
                <a:lnTo>
                  <a:pt x="0" y="8229600"/>
                </a:lnTo>
                <a:lnTo>
                  <a:pt x="0" y="0"/>
                </a:lnTo>
                <a:close/>
              </a:path>
            </a:pathLst>
          </a:custGeom>
          <a:gradFill>
            <a:gsLst>
              <a:gs pos="0">
                <a:srgbClr val="FFFFFF"/>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gradFill>
          <a:ln>
            <a:solidFill>
              <a:srgbClr val="6AA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14" name="Rectangle 2"/>
          <p:cNvSpPr>
            <a:spLocks noGrp="1" noChangeArrowheads="1"/>
          </p:cNvSpPr>
          <p:nvPr>
            <p:ph type="title"/>
          </p:nvPr>
        </p:nvSpPr>
        <p:spPr>
          <a:xfrm>
            <a:off x="1700023" y="1370998"/>
            <a:ext cx="14596052" cy="4836440"/>
          </a:xfrm>
          <a:effectLst/>
        </p:spPr>
        <p:txBody>
          <a:bodyPr>
            <a:normAutofit fontScale="90000"/>
          </a:bodyPr>
          <a:lstStyle/>
          <a:p>
            <a:pPr>
              <a:lnSpc>
                <a:spcPct val="85000"/>
              </a:lnSpc>
              <a:defRPr/>
            </a:pPr>
            <a:r>
              <a:rPr lang="en-US" altLang="en-US" sz="13800" b="1" dirty="0">
                <a:solidFill>
                  <a:schemeClr val="tx1"/>
                </a:solidFill>
                <a:effectLst>
                  <a:glow rad="228600">
                    <a:srgbClr val="CC99FF">
                      <a:alpha val="40000"/>
                    </a:srgbClr>
                  </a:glow>
                  <a:outerShdw blurRad="38100" dist="38100" dir="2700000" algn="tl">
                    <a:srgbClr val="000000">
                      <a:alpha val="43137"/>
                    </a:srgbClr>
                  </a:outerShdw>
                </a:effectLst>
                <a:cs typeface="Aharoni" panose="02010803020104030203" pitchFamily="2" charset="-79"/>
              </a:rPr>
              <a:t>Pip’s Move to </a:t>
            </a:r>
            <a:br>
              <a:rPr lang="en-US" altLang="en-US" sz="13800" b="1" dirty="0">
                <a:solidFill>
                  <a:schemeClr val="tx1"/>
                </a:solidFill>
                <a:effectLst>
                  <a:glow rad="228600">
                    <a:srgbClr val="CC99FF">
                      <a:alpha val="40000"/>
                    </a:srgbClr>
                  </a:glow>
                  <a:outerShdw blurRad="38100" dist="38100" dir="2700000" algn="tl">
                    <a:srgbClr val="000000">
                      <a:alpha val="43137"/>
                    </a:srgbClr>
                  </a:outerShdw>
                </a:effectLst>
                <a:cs typeface="Aharoni" panose="02010803020104030203" pitchFamily="2" charset="-79"/>
              </a:rPr>
            </a:br>
            <a:r>
              <a:rPr lang="en-US" altLang="en-US" sz="13800" b="1" dirty="0">
                <a:solidFill>
                  <a:schemeClr val="tx1"/>
                </a:solidFill>
                <a:effectLst>
                  <a:glow rad="228600">
                    <a:srgbClr val="CC99FF">
                      <a:alpha val="40000"/>
                    </a:srgbClr>
                  </a:glow>
                  <a:outerShdw blurRad="38100" dist="38100" dir="2700000" algn="tl">
                    <a:srgbClr val="000000">
                      <a:alpha val="43137"/>
                    </a:srgbClr>
                  </a:outerShdw>
                </a:effectLst>
                <a:cs typeface="Aharoni" panose="02010803020104030203" pitchFamily="2" charset="-79"/>
              </a:rPr>
              <a:t>South Korea</a:t>
            </a:r>
            <a:br>
              <a:rPr lang="en-US" altLang="en-US" sz="13800" b="1" dirty="0">
                <a:solidFill>
                  <a:schemeClr val="tx1"/>
                </a:solidFill>
                <a:effectLst>
                  <a:glow rad="228600">
                    <a:schemeClr val="accent1">
                      <a:satMod val="175000"/>
                      <a:alpha val="40000"/>
                    </a:schemeClr>
                  </a:glow>
                  <a:outerShdw blurRad="38100" dist="38100" dir="2700000" algn="tl">
                    <a:srgbClr val="000000">
                      <a:alpha val="43137"/>
                    </a:srgbClr>
                  </a:outerShdw>
                </a:effectLst>
                <a:cs typeface="Times New Roman" pitchFamily="18" charset="0"/>
              </a:rPr>
            </a:br>
            <a:r>
              <a:rPr lang="en-US" altLang="en-US" sz="7200" b="1" i="1" dirty="0">
                <a:effectLst>
                  <a:outerShdw blurRad="38100" dist="38100" dir="2700000" algn="tl">
                    <a:srgbClr val="000000">
                      <a:alpha val="43137"/>
                    </a:srgbClr>
                  </a:outerShdw>
                </a:effectLst>
                <a:cs typeface="Times New Roman" pitchFamily="18" charset="0"/>
              </a:rPr>
              <a:t>Anne Scott</a:t>
            </a:r>
            <a:br>
              <a:rPr lang="en-US" altLang="en-US" sz="7200" b="1" i="1" dirty="0">
                <a:solidFill>
                  <a:schemeClr val="tx1"/>
                </a:solidFill>
                <a:effectLst>
                  <a:outerShdw blurRad="38100" dist="38100" dir="2700000" algn="tl">
                    <a:srgbClr val="000000">
                      <a:alpha val="43137"/>
                    </a:srgbClr>
                  </a:outerShdw>
                </a:effectLst>
                <a:cs typeface="Times New Roman" pitchFamily="18" charset="0"/>
              </a:rPr>
            </a:br>
            <a:r>
              <a:rPr lang="en-US" altLang="en-US" sz="7200" b="1" i="1" dirty="0">
                <a:solidFill>
                  <a:schemeClr val="tx1"/>
                </a:solidFill>
                <a:effectLst>
                  <a:outerShdw blurRad="38100" dist="38100" dir="2700000" algn="tl">
                    <a:srgbClr val="000000">
                      <a:alpha val="43137"/>
                    </a:srgbClr>
                  </a:outerShdw>
                </a:effectLst>
                <a:cs typeface="Times New Roman" pitchFamily="18" charset="0"/>
              </a:rPr>
              <a:t>University Foundations 200 – Margaret Sass – Fall 2017</a:t>
            </a:r>
          </a:p>
        </p:txBody>
      </p:sp>
      <p:sp>
        <p:nvSpPr>
          <p:cNvPr id="2051" name="Text Box 189"/>
          <p:cNvSpPr txBox="1">
            <a:spLocks noChangeArrowheads="1"/>
          </p:cNvSpPr>
          <p:nvPr/>
        </p:nvSpPr>
        <p:spPr bwMode="auto">
          <a:xfrm>
            <a:off x="14782800" y="22928263"/>
            <a:ext cx="47672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508" tIns="36754" rIns="73508" bIns="36754">
            <a:spAutoFit/>
          </a:bodyPr>
          <a:lstStyle>
            <a:lvl1pPr defTabSz="733425"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3425"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3425"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3425"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3425"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endParaRPr lang="en-US" altLang="en-US" sz="1800">
              <a:latin typeface="Times New Roman" panose="02020603050405020304" pitchFamily="18" charset="0"/>
            </a:endParaRPr>
          </a:p>
        </p:txBody>
      </p:sp>
      <p:sp>
        <p:nvSpPr>
          <p:cNvPr id="2052" name="Text Box 1813"/>
          <p:cNvSpPr txBox="1">
            <a:spLocks noChangeArrowheads="1"/>
          </p:cNvSpPr>
          <p:nvPr/>
        </p:nvSpPr>
        <p:spPr bwMode="auto">
          <a:xfrm>
            <a:off x="27989213" y="10714038"/>
            <a:ext cx="52339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508" tIns="36754" rIns="73508" bIns="36754">
            <a:spAutoFit/>
          </a:bodyPr>
          <a:lstStyle>
            <a:lvl1pPr defTabSz="733425"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3425"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3425"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3425"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3425"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endParaRPr lang="en-US" altLang="en-US" sz="1800">
              <a:latin typeface="Times New Roman" panose="02020603050405020304" pitchFamily="18" charset="0"/>
            </a:endParaRPr>
          </a:p>
        </p:txBody>
      </p:sp>
      <p:sp>
        <p:nvSpPr>
          <p:cNvPr id="2053" name="Text Box 1992"/>
          <p:cNvSpPr txBox="1">
            <a:spLocks noChangeArrowheads="1"/>
          </p:cNvSpPr>
          <p:nvPr/>
        </p:nvSpPr>
        <p:spPr bwMode="auto">
          <a:xfrm>
            <a:off x="1211758" y="17488228"/>
            <a:ext cx="10972800" cy="9362563"/>
          </a:xfrm>
          <a:prstGeom prst="rect">
            <a:avLst/>
          </a:prstGeom>
          <a:noFill/>
          <a:ln>
            <a:noFill/>
          </a:ln>
          <a:extLst/>
        </p:spPr>
        <p:txBody>
          <a:bodyPr wrap="square" lIns="457200" rIns="457200">
            <a:spAutoFit/>
          </a:bodyPr>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4800" b="1" dirty="0">
                <a:latin typeface="Segoe UI" panose="020B0502040204020203" pitchFamily="34" charset="0"/>
                <a:cs typeface="Segoe UI" panose="020B0502040204020203" pitchFamily="34" charset="0"/>
              </a:rPr>
              <a:t>Course Concepts:</a:t>
            </a:r>
          </a:p>
          <a:p>
            <a:pPr eaLnBrk="1" hangingPunct="1">
              <a:spcBef>
                <a:spcPct val="0"/>
              </a:spcBef>
              <a:buFontTx/>
              <a:buNone/>
            </a:pPr>
            <a:r>
              <a:rPr lang="en-US" altLang="en-US" sz="3200" i="1" dirty="0">
                <a:latin typeface="Segoe UI" panose="020B0502040204020203" pitchFamily="34" charset="0"/>
                <a:cs typeface="Segoe UI" panose="020B0502040204020203" pitchFamily="34" charset="0"/>
              </a:rPr>
              <a:t>My goal is to live in a world where being culturally sensitive comes as an inclination. Kantian ethics include the inclination to do what you “naturally want to do”. Accepting all people shouldn’t be a decision we ponder on. It should be a decision we make naturally. We should also be in control of our inclinations, with proper reason to be wholly good to all people. </a:t>
            </a:r>
          </a:p>
          <a:p>
            <a:pPr eaLnBrk="1" hangingPunct="1">
              <a:buNone/>
              <a:defRPr/>
            </a:pPr>
            <a:r>
              <a:rPr lang="en-US" altLang="en-US" sz="3600" b="1">
                <a:latin typeface="Segoe UI" panose="020B0502040204020203" pitchFamily="34" charset="0"/>
                <a:cs typeface="Segoe UI" panose="020B0502040204020203" pitchFamily="34" charset="0"/>
              </a:rPr>
              <a:t>References:</a:t>
            </a:r>
            <a:endParaRPr lang="en-US" altLang="en-US" sz="3600" b="1" dirty="0">
              <a:latin typeface="Segoe UI" panose="020B0502040204020203" pitchFamily="34" charset="0"/>
              <a:cs typeface="Segoe UI" panose="020B0502040204020203" pitchFamily="34" charset="0"/>
            </a:endParaRPr>
          </a:p>
          <a:p>
            <a:pPr eaLnBrk="1" hangingPunct="1">
              <a:buNone/>
              <a:defRPr/>
            </a:pPr>
            <a:r>
              <a:rPr lang="en-US" altLang="en-US" sz="3200" dirty="0">
                <a:latin typeface="Segoe UI" panose="020B0502040204020203" pitchFamily="34" charset="0"/>
                <a:cs typeface="Segoe UI" panose="020B0502040204020203" pitchFamily="34" charset="0"/>
              </a:rPr>
              <a:t>Garden City Public Library. (2017, Nov. 10). </a:t>
            </a:r>
            <a:r>
              <a:rPr lang="en-US" altLang="en-US" sz="3200" i="1" dirty="0">
                <a:latin typeface="Segoe UI" panose="020B0502040204020203" pitchFamily="34" charset="0"/>
                <a:cs typeface="Segoe UI" panose="020B0502040204020203" pitchFamily="34" charset="0"/>
              </a:rPr>
              <a:t>Garden City Public Library Foundation. </a:t>
            </a:r>
            <a:r>
              <a:rPr lang="en-US" altLang="en-US" sz="3200" dirty="0">
                <a:latin typeface="Segoe UI" panose="020B0502040204020203" pitchFamily="34" charset="0"/>
                <a:cs typeface="Segoe UI" panose="020B0502040204020203" pitchFamily="34" charset="0"/>
              </a:rPr>
              <a:t>Retrieved from </a:t>
            </a:r>
            <a:r>
              <a:rPr lang="en-US" altLang="en-US" sz="3200" dirty="0">
                <a:latin typeface="Segoe UI" panose="020B0502040204020203" pitchFamily="34" charset="0"/>
                <a:cs typeface="Segoe UI" panose="020B0502040204020203" pitchFamily="34" charset="0"/>
                <a:hlinkClick r:id="rId3"/>
              </a:rPr>
              <a:t>http://notaquietlibrary.org/about-us/foundation/</a:t>
            </a:r>
            <a:endParaRPr lang="en-US" altLang="en-US" sz="3200" dirty="0">
              <a:latin typeface="Segoe UI" panose="020B0502040204020203" pitchFamily="34" charset="0"/>
              <a:cs typeface="Segoe UI" panose="020B0502040204020203" pitchFamily="34" charset="0"/>
            </a:endParaRPr>
          </a:p>
          <a:p>
            <a:pPr eaLnBrk="1" hangingPunct="1">
              <a:buNone/>
              <a:defRPr/>
            </a:pPr>
            <a:endParaRPr lang="en-US" altLang="en-US" sz="3200" i="1" dirty="0">
              <a:latin typeface="Segoe UI" panose="020B0502040204020203" pitchFamily="34" charset="0"/>
              <a:cs typeface="Segoe UI" panose="020B0502040204020203" pitchFamily="34" charset="0"/>
            </a:endParaRPr>
          </a:p>
          <a:p>
            <a:pPr eaLnBrk="1" hangingPunct="1">
              <a:buNone/>
              <a:defRPr/>
            </a:pPr>
            <a:r>
              <a:rPr lang="en-US" altLang="en-US" sz="3200" dirty="0" err="1">
                <a:latin typeface="Segoe UI" panose="020B0502040204020203" pitchFamily="34" charset="0"/>
                <a:cs typeface="Segoe UI" panose="020B0502040204020203" pitchFamily="34" charset="0"/>
              </a:rPr>
              <a:t>Panza</a:t>
            </a:r>
            <a:r>
              <a:rPr lang="en-US" altLang="en-US" sz="3200" dirty="0">
                <a:latin typeface="Segoe UI" panose="020B0502040204020203" pitchFamily="34" charset="0"/>
                <a:cs typeface="Segoe UI" panose="020B0502040204020203" pitchFamily="34" charset="0"/>
              </a:rPr>
              <a:t>, C., &amp; </a:t>
            </a:r>
            <a:r>
              <a:rPr lang="en-US" altLang="en-US" sz="3200" dirty="0" err="1">
                <a:latin typeface="Segoe UI" panose="020B0502040204020203" pitchFamily="34" charset="0"/>
                <a:cs typeface="Segoe UI" panose="020B0502040204020203" pitchFamily="34" charset="0"/>
              </a:rPr>
              <a:t>Potthast</a:t>
            </a:r>
            <a:r>
              <a:rPr lang="en-US" altLang="en-US" sz="3200" dirty="0">
                <a:latin typeface="Segoe UI" panose="020B0502040204020203" pitchFamily="34" charset="0"/>
                <a:cs typeface="Segoe UI" panose="020B0502040204020203" pitchFamily="34" charset="0"/>
              </a:rPr>
              <a:t>, A. (2010). Acting on Inclination: Doing What Nature Wants You to Do</a:t>
            </a:r>
            <a:r>
              <a:rPr lang="en-US" altLang="en-US" sz="3200" i="1" dirty="0">
                <a:latin typeface="Segoe UI" panose="020B0502040204020203" pitchFamily="34" charset="0"/>
                <a:cs typeface="Segoe UI" panose="020B0502040204020203" pitchFamily="34" charset="0"/>
              </a:rPr>
              <a:t>. Ethics for Dummies. </a:t>
            </a:r>
            <a:r>
              <a:rPr lang="en-US" altLang="en-US" sz="3200" dirty="0">
                <a:latin typeface="Segoe UI" panose="020B0502040204020203" pitchFamily="34" charset="0"/>
                <a:cs typeface="Segoe UI" panose="020B0502040204020203" pitchFamily="34" charset="0"/>
              </a:rPr>
              <a:t>Indianapolis, IN: Wiley Publishing.</a:t>
            </a:r>
          </a:p>
          <a:p>
            <a:pPr eaLnBrk="1" hangingPunct="1">
              <a:spcBef>
                <a:spcPct val="0"/>
              </a:spcBef>
              <a:buFontTx/>
              <a:buNone/>
            </a:pPr>
            <a:endParaRPr lang="en-US" altLang="en-US" sz="4400" i="1" dirty="0">
              <a:latin typeface="Times New Roman" panose="02020603050405020304" pitchFamily="18" charset="0"/>
            </a:endParaRPr>
          </a:p>
        </p:txBody>
      </p:sp>
      <p:sp>
        <p:nvSpPr>
          <p:cNvPr id="2054" name="Text Box 1997"/>
          <p:cNvSpPr txBox="1">
            <a:spLocks noChangeArrowheads="1"/>
          </p:cNvSpPr>
          <p:nvPr/>
        </p:nvSpPr>
        <p:spPr bwMode="auto">
          <a:xfrm>
            <a:off x="2876458" y="10889456"/>
            <a:ext cx="7834764" cy="4985980"/>
          </a:xfrm>
          <a:prstGeom prst="rect">
            <a:avLst/>
          </a:prstGeom>
          <a:noFill/>
          <a:ln>
            <a:noFill/>
          </a:ln>
        </p:spPr>
        <p:txBody>
          <a:bodyPr wrap="square" lIns="457200" tIns="457200" rIns="457200" bIns="457200">
            <a:spAutoFit/>
          </a:bodyPr>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4800" b="1" dirty="0">
                <a:latin typeface="Segoe UI" panose="020B0502040204020203" pitchFamily="34" charset="0"/>
                <a:cs typeface="Segoe UI" panose="020B0502040204020203" pitchFamily="34" charset="0"/>
              </a:rPr>
              <a:t>Introduction:</a:t>
            </a:r>
          </a:p>
          <a:p>
            <a:pPr algn="ctr" eaLnBrk="1" hangingPunct="1">
              <a:spcBef>
                <a:spcPct val="0"/>
              </a:spcBef>
              <a:buFontTx/>
              <a:buNone/>
            </a:pPr>
            <a:endParaRPr lang="en-US" altLang="en-US" sz="4000" b="1" dirty="0">
              <a:latin typeface="Segoe UI" panose="020B0502040204020203" pitchFamily="34" charset="0"/>
              <a:cs typeface="Segoe UI" panose="020B0502040204020203" pitchFamily="34" charset="0"/>
            </a:endParaRPr>
          </a:p>
          <a:p>
            <a:pPr eaLnBrk="1" hangingPunct="1">
              <a:spcBef>
                <a:spcPct val="0"/>
              </a:spcBef>
              <a:buFontTx/>
              <a:buNone/>
            </a:pPr>
            <a:r>
              <a:rPr lang="en-US" altLang="en-US" sz="3600" b="1" dirty="0">
                <a:latin typeface="Segoe UI" panose="020B0502040204020203" pitchFamily="34" charset="0"/>
                <a:cs typeface="Segoe UI" panose="020B0502040204020203" pitchFamily="34" charset="0"/>
              </a:rPr>
              <a:t>Learning goals  </a:t>
            </a:r>
          </a:p>
          <a:p>
            <a:pPr eaLnBrk="1" hangingPunct="1">
              <a:spcBef>
                <a:spcPct val="0"/>
              </a:spcBef>
              <a:buFontTx/>
              <a:buNone/>
            </a:pPr>
            <a:r>
              <a:rPr lang="en-US" altLang="en-US" sz="2800" b="1" i="1" dirty="0">
                <a:latin typeface="Segoe UI" panose="020B0502040204020203" pitchFamily="34" charset="0"/>
                <a:cs typeface="Segoe UI" panose="020B0502040204020203" pitchFamily="34" charset="0"/>
              </a:rPr>
              <a:t>   The goal was to create a children’s book that focuses on diversity and inclusion. I created my children’s book to display cultural empathy in a way that elementary aged kids could understand</a:t>
            </a:r>
            <a:r>
              <a:rPr lang="en-US" altLang="en-US" sz="2800" i="1" dirty="0">
                <a:latin typeface="Segoe UI" panose="020B0502040204020203" pitchFamily="34" charset="0"/>
                <a:cs typeface="Segoe UI" panose="020B0502040204020203" pitchFamily="34" charset="0"/>
              </a:rPr>
              <a:t>. </a:t>
            </a:r>
            <a:endParaRPr lang="en-US" altLang="en-US" sz="2800" i="1" dirty="0">
              <a:latin typeface="Times New Roman" panose="02020603050405020304" pitchFamily="18" charset="0"/>
            </a:endParaRPr>
          </a:p>
        </p:txBody>
      </p:sp>
      <p:sp>
        <p:nvSpPr>
          <p:cNvPr id="2060" name="Text Box 2002"/>
          <p:cNvSpPr txBox="1">
            <a:spLocks noChangeArrowheads="1"/>
          </p:cNvSpPr>
          <p:nvPr/>
        </p:nvSpPr>
        <p:spPr bwMode="auto">
          <a:xfrm>
            <a:off x="14383268" y="9244662"/>
            <a:ext cx="10972800" cy="11510843"/>
          </a:xfrm>
          <a:prstGeom prst="rect">
            <a:avLst/>
          </a:prstGeom>
          <a:noFill/>
          <a:ln w="104775">
            <a:noFill/>
            <a:miter lim="800000"/>
            <a:headEnd/>
            <a:tailEnd/>
          </a:ln>
        </p:spPr>
        <p:txBody>
          <a:bodyPr wrap="square" lIns="457200" tIns="457200" rIns="457200" bIns="457200">
            <a:spAutoFit/>
          </a:bodyPr>
          <a:lstStyle>
            <a:lvl1pPr defTabSz="735013">
              <a:defRPr sz="14600">
                <a:solidFill>
                  <a:schemeClr val="tx1"/>
                </a:solidFill>
                <a:latin typeface="Arial" charset="0"/>
                <a:ea typeface="ＭＳ Ｐゴシック" charset="0"/>
              </a:defRPr>
            </a:lvl1pPr>
            <a:lvl2pPr marL="742950" indent="-285750" defTabSz="735013">
              <a:defRPr sz="12800">
                <a:solidFill>
                  <a:schemeClr val="tx1"/>
                </a:solidFill>
                <a:latin typeface="Arial" charset="0"/>
                <a:ea typeface="ＭＳ Ｐゴシック" charset="0"/>
              </a:defRPr>
            </a:lvl2pPr>
            <a:lvl3pPr marL="1143000" indent="-228600" defTabSz="735013">
              <a:defRPr sz="11000">
                <a:solidFill>
                  <a:schemeClr val="tx1"/>
                </a:solidFill>
                <a:latin typeface="Arial" charset="0"/>
                <a:ea typeface="ＭＳ Ｐゴシック" charset="0"/>
              </a:defRPr>
            </a:lvl3pPr>
            <a:lvl4pPr marL="1600200" indent="-228600" defTabSz="735013">
              <a:defRPr sz="9100">
                <a:solidFill>
                  <a:schemeClr val="tx1"/>
                </a:solidFill>
                <a:latin typeface="Arial" charset="0"/>
                <a:ea typeface="ＭＳ Ｐゴシック" charset="0"/>
              </a:defRPr>
            </a:lvl4pPr>
            <a:lvl5pPr marL="2057400" indent="-228600" defTabSz="735013">
              <a:defRPr sz="9100">
                <a:solidFill>
                  <a:schemeClr val="tx1"/>
                </a:solidFill>
                <a:latin typeface="Arial" charset="0"/>
                <a:ea typeface="ＭＳ Ｐゴシック" charset="0"/>
              </a:defRPr>
            </a:lvl5pPr>
            <a:lvl6pPr marL="2514600" indent="-228600" defTabSz="735013" eaLnBrk="0" hangingPunct="0">
              <a:defRPr sz="9100">
                <a:solidFill>
                  <a:schemeClr val="tx1"/>
                </a:solidFill>
                <a:latin typeface="Arial" charset="0"/>
                <a:ea typeface="ＭＳ Ｐゴシック" charset="0"/>
              </a:defRPr>
            </a:lvl6pPr>
            <a:lvl7pPr marL="2971800" indent="-228600" defTabSz="735013" eaLnBrk="0" hangingPunct="0">
              <a:defRPr sz="9100">
                <a:solidFill>
                  <a:schemeClr val="tx1"/>
                </a:solidFill>
                <a:latin typeface="Arial" charset="0"/>
                <a:ea typeface="ＭＳ Ｐゴシック" charset="0"/>
              </a:defRPr>
            </a:lvl7pPr>
            <a:lvl8pPr marL="3429000" indent="-228600" defTabSz="735013" eaLnBrk="0" hangingPunct="0">
              <a:defRPr sz="9100">
                <a:solidFill>
                  <a:schemeClr val="tx1"/>
                </a:solidFill>
                <a:latin typeface="Arial" charset="0"/>
                <a:ea typeface="ＭＳ Ｐゴシック" charset="0"/>
              </a:defRPr>
            </a:lvl8pPr>
            <a:lvl9pPr marL="3886200" indent="-228600" defTabSz="735013" eaLnBrk="0" hangingPunct="0">
              <a:defRPr sz="9100">
                <a:solidFill>
                  <a:schemeClr val="tx1"/>
                </a:solidFill>
                <a:latin typeface="Arial" charset="0"/>
                <a:ea typeface="ＭＳ Ｐゴシック" charset="0"/>
              </a:defRPr>
            </a:lvl9pPr>
          </a:lstStyle>
          <a:p>
            <a:pPr algn="ctr">
              <a:defRPr/>
            </a:pPr>
            <a:r>
              <a:rPr lang="en-US" sz="4800" b="1" dirty="0">
                <a:latin typeface="Segoe UI" panose="020B0502040204020203" pitchFamily="34" charset="0"/>
                <a:cs typeface="Segoe UI" panose="020B0502040204020203" pitchFamily="34" charset="0"/>
              </a:rPr>
              <a:t>Reflection:</a:t>
            </a:r>
          </a:p>
          <a:p>
            <a:pPr>
              <a:defRPr/>
            </a:pPr>
            <a:r>
              <a:rPr lang="en-US" sz="3200" dirty="0">
                <a:latin typeface="Segoe UI" panose="020B0502040204020203" pitchFamily="34" charset="0"/>
                <a:cs typeface="Segoe UI" panose="020B0502040204020203" pitchFamily="34" charset="0"/>
              </a:rPr>
              <a:t>	The book I wrote was written to reflect a personal experience within our family. We are a military family, living in Korea, with a daughter in elementary school. Making friends has been hard, so this book also served to encourage her to be more inclusive. </a:t>
            </a:r>
          </a:p>
          <a:p>
            <a:pPr>
              <a:defRPr/>
            </a:pPr>
            <a:endParaRPr lang="en-US" sz="3200" dirty="0">
              <a:latin typeface="Segoe UI" panose="020B0502040204020203" pitchFamily="34" charset="0"/>
              <a:cs typeface="Segoe UI" panose="020B0502040204020203" pitchFamily="34" charset="0"/>
            </a:endParaRPr>
          </a:p>
          <a:p>
            <a:pPr>
              <a:defRPr/>
            </a:pPr>
            <a:r>
              <a:rPr lang="en-US" sz="3200" dirty="0">
                <a:latin typeface="Segoe UI" panose="020B0502040204020203" pitchFamily="34" charset="0"/>
                <a:cs typeface="Segoe UI" panose="020B0502040204020203" pitchFamily="34" charset="0"/>
              </a:rPr>
              <a:t>	“Pip’s Move to South Korea” is about a little girl, Pip, who has a hard time making friends at her new, South Korean school. She couldn’t speak the language, so no other kids wanted to play with her. One day, a student named Allen approached her. He taught her simple Korean words and encouraged other kids to play with her. </a:t>
            </a:r>
          </a:p>
          <a:p>
            <a:pPr>
              <a:defRPr/>
            </a:pPr>
            <a:endParaRPr lang="en-US" sz="3200" dirty="0">
              <a:latin typeface="Segoe UI" panose="020B0502040204020203" pitchFamily="34" charset="0"/>
              <a:cs typeface="Segoe UI" panose="020B0502040204020203" pitchFamily="34" charset="0"/>
            </a:endParaRPr>
          </a:p>
          <a:p>
            <a:pPr>
              <a:defRPr/>
            </a:pPr>
            <a:r>
              <a:rPr lang="en-US" sz="3200" dirty="0">
                <a:latin typeface="Segoe UI" panose="020B0502040204020203" pitchFamily="34" charset="0"/>
                <a:cs typeface="Segoe UI" panose="020B0502040204020203" pitchFamily="34" charset="0"/>
              </a:rPr>
              <a:t>	This book has made me realize that too many kids struggle making friends, and the difference in culture often hinders kids from being inclusive. Encouraging our children, who are the future, to bring awareness to cultural sensitivity serves as a stepping stone towards greater acceptance. </a:t>
            </a:r>
          </a:p>
        </p:txBody>
      </p:sp>
      <p:grpSp>
        <p:nvGrpSpPr>
          <p:cNvPr id="2056" name="Group 4"/>
          <p:cNvGrpSpPr>
            <a:grpSpLocks/>
          </p:cNvGrpSpPr>
          <p:nvPr/>
        </p:nvGrpSpPr>
        <p:grpSpPr bwMode="auto">
          <a:xfrm>
            <a:off x="30164084" y="1190506"/>
            <a:ext cx="7021516" cy="2611068"/>
            <a:chOff x="1600200" y="457200"/>
            <a:chExt cx="12725400" cy="4876800"/>
          </a:xfrm>
        </p:grpSpPr>
        <p:sp>
          <p:nvSpPr>
            <p:cNvPr id="2064" name="Rectangle 3"/>
            <p:cNvSpPr>
              <a:spLocks noChangeArrowheads="1"/>
            </p:cNvSpPr>
            <p:nvPr/>
          </p:nvSpPr>
          <p:spPr bwMode="auto">
            <a:xfrm>
              <a:off x="1600200" y="457200"/>
              <a:ext cx="12725400" cy="4876800"/>
            </a:xfrm>
            <a:prstGeom prst="rect">
              <a:avLst/>
            </a:prstGeom>
            <a:solidFill>
              <a:schemeClr val="bg1"/>
            </a:solidFill>
            <a:ln>
              <a:noFill/>
            </a:ln>
            <a:extLst>
              <a:ext uri="{91240B29-F687-4F45-9708-019B960494DF}">
                <a14:hiddenLine xmlns:a14="http://schemas.microsoft.com/office/drawing/2010/main" w="0">
                  <a:solidFill>
                    <a:srgbClr val="000000"/>
                  </a:solidFill>
                  <a:round/>
                  <a:headEnd/>
                  <a:tailEnd/>
                </a14:hiddenLine>
              </a:ext>
            </a:extLst>
          </p:spPr>
          <p:txBody>
            <a:bodyPr lIns="36195" tIns="36195" rIns="36195" bIns="36195"/>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4800">
                <a:latin typeface="Times New Roman" panose="02020603050405020304" pitchFamily="18" charset="0"/>
              </a:endParaRPr>
            </a:p>
          </p:txBody>
        </p:sp>
        <p:pic>
          <p:nvPicPr>
            <p:cNvPr id="206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4213" y="712788"/>
              <a:ext cx="12133262"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7" name="Text Box 1997"/>
          <p:cNvSpPr txBox="1">
            <a:spLocks noChangeArrowheads="1"/>
          </p:cNvSpPr>
          <p:nvPr/>
        </p:nvSpPr>
        <p:spPr bwMode="auto">
          <a:xfrm>
            <a:off x="26860599" y="7055672"/>
            <a:ext cx="10972800" cy="8248412"/>
          </a:xfrm>
          <a:prstGeom prst="rect">
            <a:avLst/>
          </a:prstGeom>
          <a:noFill/>
          <a:ln>
            <a:noFill/>
          </a:ln>
        </p:spPr>
        <p:txBody>
          <a:bodyPr lIns="457200" tIns="457200" rIns="457200" bIns="457200">
            <a:spAutoFit/>
          </a:bodyPr>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4800" b="1" dirty="0">
                <a:latin typeface="Segoe UI" panose="020B0502040204020203" pitchFamily="34" charset="0"/>
                <a:cs typeface="Segoe UI" panose="020B0502040204020203" pitchFamily="34" charset="0"/>
              </a:rPr>
              <a:t>Community Partner:</a:t>
            </a:r>
          </a:p>
          <a:p>
            <a:pPr eaLnBrk="1" hangingPunct="1">
              <a:spcBef>
                <a:spcPct val="0"/>
              </a:spcBef>
              <a:buFontTx/>
              <a:buNone/>
            </a:pPr>
            <a:r>
              <a:rPr lang="en-US" altLang="en-US" sz="3600" b="1" dirty="0">
                <a:latin typeface="Segoe UI" panose="020B0502040204020203" pitchFamily="34" charset="0"/>
                <a:cs typeface="Segoe UI" panose="020B0502040204020203" pitchFamily="34" charset="0"/>
              </a:rPr>
              <a:t>Name: Bells for Books</a:t>
            </a:r>
          </a:p>
          <a:p>
            <a:pPr eaLnBrk="1" hangingPunct="1">
              <a:spcBef>
                <a:spcPct val="0"/>
              </a:spcBef>
              <a:buFontTx/>
              <a:buNone/>
            </a:pPr>
            <a:r>
              <a:rPr lang="en-US" altLang="en-US" sz="3600" b="1" dirty="0">
                <a:latin typeface="Segoe UI" panose="020B0502040204020203" pitchFamily="34" charset="0"/>
                <a:cs typeface="Segoe UI" panose="020B0502040204020203" pitchFamily="34" charset="0"/>
              </a:rPr>
              <a:t>Mission Statement </a:t>
            </a:r>
          </a:p>
          <a:p>
            <a:pPr eaLnBrk="1" hangingPunct="1">
              <a:spcBef>
                <a:spcPct val="0"/>
              </a:spcBef>
              <a:buFontTx/>
              <a:buNone/>
            </a:pPr>
            <a:r>
              <a:rPr lang="en-US" altLang="en-US" sz="3200" i="1" dirty="0">
                <a:latin typeface="Segoe UI" panose="020B0502040204020203" pitchFamily="34" charset="0"/>
                <a:cs typeface="Segoe UI" panose="020B0502040204020203" pitchFamily="34" charset="0"/>
              </a:rPr>
              <a:t>    Library’s Mission: “At the Garden City Public Library, we engage and enrich the hearts and minds of our community” and to “support the Garden City Public Library in its efforts to inspire lifelong learning, advance knowledge, and strengthen the community of Garden City, Idaho.”</a:t>
            </a:r>
          </a:p>
          <a:p>
            <a:pPr eaLnBrk="1" hangingPunct="1">
              <a:spcBef>
                <a:spcPct val="0"/>
              </a:spcBef>
              <a:buFontTx/>
              <a:buNone/>
            </a:pPr>
            <a:r>
              <a:rPr lang="en-US" altLang="en-US" sz="3600" b="1" dirty="0">
                <a:latin typeface="Segoe UI" panose="020B0502040204020203" pitchFamily="34" charset="0"/>
                <a:cs typeface="Segoe UI" panose="020B0502040204020203" pitchFamily="34" charset="0"/>
              </a:rPr>
              <a:t>Project Purpose /Need:</a:t>
            </a:r>
          </a:p>
          <a:p>
            <a:pPr eaLnBrk="1" hangingPunct="1">
              <a:spcBef>
                <a:spcPct val="0"/>
              </a:spcBef>
              <a:buFontTx/>
              <a:buNone/>
            </a:pPr>
            <a:r>
              <a:rPr lang="en-US" altLang="en-US" sz="3200" b="1" i="1" dirty="0">
                <a:latin typeface="Segoe UI" panose="020B0502040204020203" pitchFamily="34" charset="0"/>
                <a:cs typeface="Segoe UI" panose="020B0502040204020203" pitchFamily="34" charset="0"/>
              </a:rPr>
              <a:t>    </a:t>
            </a:r>
            <a:r>
              <a:rPr lang="en-US" altLang="en-US" sz="3200" i="1" dirty="0">
                <a:latin typeface="Segoe UI" panose="020B0502040204020203" pitchFamily="34" charset="0"/>
                <a:cs typeface="Segoe UI" panose="020B0502040204020203" pitchFamily="34" charset="0"/>
              </a:rPr>
              <a:t>I served as an example to the children who visited the bookmobile. Reading a book I wrote about cultural sensitivity helped show them a positive influence who advocates inclusion and acceptance. </a:t>
            </a:r>
            <a:endParaRPr lang="en-US" altLang="en-US" sz="3200" dirty="0">
              <a:latin typeface="Segoe UI" panose="020B0502040204020203" pitchFamily="34" charset="0"/>
              <a:cs typeface="Segoe UI" panose="020B0502040204020203" pitchFamily="34" charset="0"/>
            </a:endParaRPr>
          </a:p>
        </p:txBody>
      </p:sp>
      <p:sp>
        <p:nvSpPr>
          <p:cNvPr id="2" name="Text Box 1997"/>
          <p:cNvSpPr txBox="1">
            <a:spLocks noChangeArrowheads="1"/>
          </p:cNvSpPr>
          <p:nvPr/>
        </p:nvSpPr>
        <p:spPr bwMode="auto">
          <a:xfrm>
            <a:off x="1040765" y="27861491"/>
            <a:ext cx="10972800" cy="1754326"/>
          </a:xfrm>
          <a:prstGeom prst="rect">
            <a:avLst/>
          </a:prstGeom>
          <a:noFill/>
          <a:ln>
            <a:noFill/>
          </a:ln>
          <a:extLst/>
        </p:spPr>
        <p:txBody>
          <a:bodyPr wrap="square" lIns="457200" tIns="457200" rIns="457200" bIns="457200">
            <a:spAutoFit/>
          </a:bodyPr>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5400" b="1" dirty="0">
              <a:solidFill>
                <a:srgbClr val="FF0000"/>
              </a:solidFill>
              <a:latin typeface="Times New Roman" panose="02020603050405020304" pitchFamily="18" charset="0"/>
            </a:endParaRPr>
          </a:p>
        </p:txBody>
      </p:sp>
      <p:sp>
        <p:nvSpPr>
          <p:cNvPr id="2061" name="Text Box 1997"/>
          <p:cNvSpPr txBox="1">
            <a:spLocks noChangeArrowheads="1"/>
          </p:cNvSpPr>
          <p:nvPr/>
        </p:nvSpPr>
        <p:spPr bwMode="auto">
          <a:xfrm>
            <a:off x="13899222" y="23279100"/>
            <a:ext cx="11301682" cy="6586418"/>
          </a:xfrm>
          <a:prstGeom prst="rect">
            <a:avLst/>
          </a:prstGeom>
          <a:noFill/>
          <a:ln>
            <a:noFill/>
          </a:ln>
        </p:spPr>
        <p:txBody>
          <a:bodyPr wrap="square" lIns="457200" tIns="457200" rIns="457200" bIns="457200">
            <a:spAutoFit/>
          </a:bodyPr>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4800" b="1" dirty="0">
                <a:latin typeface="Segoe UI" panose="020B0502040204020203" pitchFamily="34" charset="0"/>
                <a:cs typeface="Segoe UI" panose="020B0502040204020203" pitchFamily="34" charset="0"/>
              </a:rPr>
              <a:t>Results:</a:t>
            </a:r>
          </a:p>
          <a:p>
            <a:pPr algn="ctr" eaLnBrk="1" hangingPunct="1">
              <a:spcBef>
                <a:spcPct val="0"/>
              </a:spcBef>
              <a:buFontTx/>
              <a:buNone/>
            </a:pPr>
            <a:endParaRPr lang="en-US" altLang="en-US" sz="3200" b="1" dirty="0">
              <a:latin typeface="Segoe UI" panose="020B0502040204020203" pitchFamily="34" charset="0"/>
              <a:cs typeface="Segoe UI" panose="020B0502040204020203" pitchFamily="34" charset="0"/>
            </a:endParaRPr>
          </a:p>
          <a:p>
            <a:pPr eaLnBrk="1" hangingPunct="1">
              <a:spcBef>
                <a:spcPct val="0"/>
              </a:spcBef>
              <a:buFontTx/>
              <a:buNone/>
            </a:pPr>
            <a:r>
              <a:rPr lang="en-US" altLang="en-US" sz="3200" i="1" dirty="0">
                <a:latin typeface="Segoe UI" panose="020B0502040204020203" pitchFamily="34" charset="0"/>
                <a:cs typeface="Segoe UI" panose="020B0502040204020203" pitchFamily="34" charset="0"/>
              </a:rPr>
              <a:t>The kids on the bus were excited to have someone there to read to them. They especially liked having a new story that they hadn’t heard of before. They sat quietly and paid close attention to the whole story. Another kid came on the bus late, and so they asked me to read the story again. Those kids were very inclusive! Seeing their reactions made me realize that being culturally insensitive is learned by examples as children get older. We have the power to change that!</a:t>
            </a:r>
          </a:p>
        </p:txBody>
      </p:sp>
      <p:sp>
        <p:nvSpPr>
          <p:cNvPr id="17" name="Text Box 2002"/>
          <p:cNvSpPr txBox="1">
            <a:spLocks noChangeArrowheads="1"/>
          </p:cNvSpPr>
          <p:nvPr/>
        </p:nvSpPr>
        <p:spPr bwMode="auto">
          <a:xfrm>
            <a:off x="26991533" y="19901493"/>
            <a:ext cx="10972800" cy="6093976"/>
          </a:xfrm>
          <a:prstGeom prst="rect">
            <a:avLst/>
          </a:prstGeom>
          <a:noFill/>
          <a:ln w="104775">
            <a:noFill/>
            <a:miter lim="800000"/>
            <a:headEnd/>
            <a:tailEnd/>
          </a:ln>
        </p:spPr>
        <p:txBody>
          <a:bodyPr wrap="square" lIns="457200" tIns="457200" rIns="457200" bIns="457200">
            <a:spAutoFit/>
          </a:bodyPr>
          <a:lstStyle>
            <a:lvl1pPr defTabSz="735013">
              <a:defRPr sz="14600">
                <a:solidFill>
                  <a:schemeClr val="tx1"/>
                </a:solidFill>
                <a:latin typeface="Arial" charset="0"/>
                <a:ea typeface="ＭＳ Ｐゴシック" charset="0"/>
              </a:defRPr>
            </a:lvl1pPr>
            <a:lvl2pPr marL="742950" indent="-285750" defTabSz="735013">
              <a:defRPr sz="12800">
                <a:solidFill>
                  <a:schemeClr val="tx1"/>
                </a:solidFill>
                <a:latin typeface="Arial" charset="0"/>
                <a:ea typeface="ＭＳ Ｐゴシック" charset="0"/>
              </a:defRPr>
            </a:lvl2pPr>
            <a:lvl3pPr marL="1143000" indent="-228600" defTabSz="735013">
              <a:defRPr sz="11000">
                <a:solidFill>
                  <a:schemeClr val="tx1"/>
                </a:solidFill>
                <a:latin typeface="Arial" charset="0"/>
                <a:ea typeface="ＭＳ Ｐゴシック" charset="0"/>
              </a:defRPr>
            </a:lvl3pPr>
            <a:lvl4pPr marL="1600200" indent="-228600" defTabSz="735013">
              <a:defRPr sz="9100">
                <a:solidFill>
                  <a:schemeClr val="tx1"/>
                </a:solidFill>
                <a:latin typeface="Arial" charset="0"/>
                <a:ea typeface="ＭＳ Ｐゴシック" charset="0"/>
              </a:defRPr>
            </a:lvl4pPr>
            <a:lvl5pPr marL="2057400" indent="-228600" defTabSz="735013">
              <a:defRPr sz="9100">
                <a:solidFill>
                  <a:schemeClr val="tx1"/>
                </a:solidFill>
                <a:latin typeface="Arial" charset="0"/>
                <a:ea typeface="ＭＳ Ｐゴシック" charset="0"/>
              </a:defRPr>
            </a:lvl5pPr>
            <a:lvl6pPr marL="2514600" indent="-228600" defTabSz="735013" eaLnBrk="0" hangingPunct="0">
              <a:defRPr sz="9100">
                <a:solidFill>
                  <a:schemeClr val="tx1"/>
                </a:solidFill>
                <a:latin typeface="Arial" charset="0"/>
                <a:ea typeface="ＭＳ Ｐゴシック" charset="0"/>
              </a:defRPr>
            </a:lvl6pPr>
            <a:lvl7pPr marL="2971800" indent="-228600" defTabSz="735013" eaLnBrk="0" hangingPunct="0">
              <a:defRPr sz="9100">
                <a:solidFill>
                  <a:schemeClr val="tx1"/>
                </a:solidFill>
                <a:latin typeface="Arial" charset="0"/>
                <a:ea typeface="ＭＳ Ｐゴシック" charset="0"/>
              </a:defRPr>
            </a:lvl7pPr>
            <a:lvl8pPr marL="3429000" indent="-228600" defTabSz="735013" eaLnBrk="0" hangingPunct="0">
              <a:defRPr sz="9100">
                <a:solidFill>
                  <a:schemeClr val="tx1"/>
                </a:solidFill>
                <a:latin typeface="Arial" charset="0"/>
                <a:ea typeface="ＭＳ Ｐゴシック" charset="0"/>
              </a:defRPr>
            </a:lvl8pPr>
            <a:lvl9pPr marL="3886200" indent="-228600" defTabSz="735013" eaLnBrk="0" hangingPunct="0">
              <a:defRPr sz="9100">
                <a:solidFill>
                  <a:schemeClr val="tx1"/>
                </a:solidFill>
                <a:latin typeface="Arial" charset="0"/>
                <a:ea typeface="ＭＳ Ｐゴシック" charset="0"/>
              </a:defRPr>
            </a:lvl9pPr>
          </a:lstStyle>
          <a:p>
            <a:pPr algn="ctr">
              <a:defRPr/>
            </a:pPr>
            <a:r>
              <a:rPr lang="en-US" sz="4800" b="1" dirty="0">
                <a:latin typeface="Segoe UI" panose="020B0502040204020203" pitchFamily="34" charset="0"/>
                <a:cs typeface="Segoe UI" panose="020B0502040204020203" pitchFamily="34" charset="0"/>
              </a:rPr>
              <a:t>Methods:</a:t>
            </a:r>
          </a:p>
          <a:p>
            <a:pPr eaLnBrk="0" hangingPunct="0">
              <a:defRPr/>
            </a:pPr>
            <a:endParaRPr lang="en-US" sz="3200" i="1" dirty="0">
              <a:latin typeface="Segoe UI" panose="020B0502040204020203" pitchFamily="34" charset="0"/>
              <a:cs typeface="Segoe UI" panose="020B0502040204020203" pitchFamily="34" charset="0"/>
            </a:endParaRPr>
          </a:p>
          <a:p>
            <a:pPr marL="571500" indent="-571500" eaLnBrk="0" hangingPunct="0">
              <a:buFont typeface="Arial" panose="020B0604020202020204" pitchFamily="34" charset="0"/>
              <a:buChar char="•"/>
              <a:defRPr/>
            </a:pPr>
            <a:r>
              <a:rPr lang="en-US" sz="3200" i="1" dirty="0">
                <a:latin typeface="Segoe UI" panose="020B0502040204020203" pitchFamily="34" charset="0"/>
                <a:cs typeface="Segoe UI" panose="020B0502040204020203" pitchFamily="34" charset="0"/>
              </a:rPr>
              <a:t> Brainstormed ideas on what to write </a:t>
            </a:r>
          </a:p>
          <a:p>
            <a:pPr marL="571500" indent="-571500" eaLnBrk="0" hangingPunct="0">
              <a:buFont typeface="Arial" panose="020B0604020202020204" pitchFamily="34" charset="0"/>
              <a:buChar char="•"/>
              <a:defRPr/>
            </a:pPr>
            <a:r>
              <a:rPr lang="en-US" sz="3200" i="1" dirty="0">
                <a:latin typeface="Segoe UI" panose="020B0502040204020203" pitchFamily="34" charset="0"/>
                <a:cs typeface="Segoe UI" panose="020B0502040204020203" pitchFamily="34" charset="0"/>
              </a:rPr>
              <a:t> Made an outline to structure the story  </a:t>
            </a:r>
          </a:p>
          <a:p>
            <a:pPr marL="571500" indent="-571500" eaLnBrk="0" hangingPunct="0">
              <a:buFont typeface="Arial" panose="020B0604020202020204" pitchFamily="34" charset="0"/>
              <a:buChar char="•"/>
              <a:defRPr/>
            </a:pPr>
            <a:r>
              <a:rPr lang="en-US" sz="3200" i="1" dirty="0">
                <a:latin typeface="Segoe UI" panose="020B0502040204020203" pitchFamily="34" charset="0"/>
                <a:cs typeface="Segoe UI" panose="020B0502040204020203" pitchFamily="34" charset="0"/>
              </a:rPr>
              <a:t> Wrote a rough draft  </a:t>
            </a:r>
          </a:p>
          <a:p>
            <a:pPr marL="571500" indent="-571500" eaLnBrk="0" hangingPunct="0">
              <a:buFont typeface="Arial" panose="020B0604020202020204" pitchFamily="34" charset="0"/>
              <a:buChar char="•"/>
              <a:defRPr/>
            </a:pPr>
            <a:r>
              <a:rPr lang="en-US" sz="3200" i="1" dirty="0">
                <a:latin typeface="Segoe UI" panose="020B0502040204020203" pitchFamily="34" charset="0"/>
                <a:cs typeface="Segoe UI" panose="020B0502040204020203" pitchFamily="34" charset="0"/>
              </a:rPr>
              <a:t> Adjusted the draft and entered it on to the Storyjumper website</a:t>
            </a:r>
          </a:p>
          <a:p>
            <a:pPr marL="571500" indent="-571500" eaLnBrk="0" hangingPunct="0">
              <a:buFont typeface="Arial" panose="020B0604020202020204" pitchFamily="34" charset="0"/>
              <a:buChar char="•"/>
              <a:defRPr/>
            </a:pPr>
            <a:r>
              <a:rPr lang="en-US" sz="3200" i="1" dirty="0">
                <a:latin typeface="Segoe UI" panose="020B0502040204020203" pitchFamily="34" charset="0"/>
                <a:cs typeface="Segoe UI" panose="020B0502040204020203" pitchFamily="34" charset="0"/>
              </a:rPr>
              <a:t> Made illustrations to go with each page of the story</a:t>
            </a:r>
          </a:p>
          <a:p>
            <a:pPr marL="571500" indent="-571500" eaLnBrk="0" hangingPunct="0">
              <a:buFont typeface="Arial" panose="020B0604020202020204" pitchFamily="34" charset="0"/>
              <a:buChar char="•"/>
              <a:defRPr/>
            </a:pPr>
            <a:r>
              <a:rPr lang="en-US" sz="3200" i="1" dirty="0">
                <a:latin typeface="Segoe UI" panose="020B0502040204020203" pitchFamily="34" charset="0"/>
                <a:cs typeface="Segoe UI" panose="020B0502040204020203" pitchFamily="34" charset="0"/>
              </a:rPr>
              <a:t> Ordered my book to be printed and mailed out</a:t>
            </a:r>
          </a:p>
          <a:p>
            <a:pPr marL="571500" indent="-571500" eaLnBrk="0" hangingPunct="0">
              <a:buFont typeface="Arial" panose="020B0604020202020204" pitchFamily="34" charset="0"/>
              <a:buChar char="•"/>
              <a:defRPr/>
            </a:pPr>
            <a:r>
              <a:rPr lang="en-US" sz="3200" i="1" dirty="0">
                <a:latin typeface="Segoe UI" panose="020B0502040204020203" pitchFamily="34" charset="0"/>
                <a:cs typeface="Segoe UI" panose="020B0502040204020203" pitchFamily="34" charset="0"/>
              </a:rPr>
              <a:t> Read to the children on the Bookmobile</a:t>
            </a:r>
            <a:endParaRPr lang="en-US" sz="3200" i="1" dirty="0">
              <a:latin typeface="Times New Roman" charset="0"/>
              <a:cs typeface="+mn-cs"/>
            </a:endParaRPr>
          </a:p>
        </p:txBody>
      </p:sp>
      <p:cxnSp>
        <p:nvCxnSpPr>
          <p:cNvPr id="26" name="Straight Connector 25"/>
          <p:cNvCxnSpPr>
            <a:stCxn id="14" idx="3"/>
            <a:endCxn id="14" idx="2"/>
          </p:cNvCxnSpPr>
          <p:nvPr/>
        </p:nvCxnSpPr>
        <p:spPr>
          <a:xfrm flipV="1">
            <a:off x="860602" y="3789218"/>
            <a:ext cx="36705995" cy="5278582"/>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descr="A person posing for the camera&#10;&#10;Description generated with very high confidence">
            <a:extLst>
              <a:ext uri="{FF2B5EF4-FFF2-40B4-BE49-F238E27FC236}">
                <a16:creationId xmlns:a16="http://schemas.microsoft.com/office/drawing/2014/main" id="{4A326439-5400-4448-A43E-0258B2CC5C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1800" y="26191237"/>
            <a:ext cx="7064600" cy="4290204"/>
          </a:xfrm>
          <a:prstGeom prst="rect">
            <a:avLst/>
          </a:prstGeom>
        </p:spPr>
      </p:pic>
      <p:pic>
        <p:nvPicPr>
          <p:cNvPr id="6" name="Picture 5" descr="A picture containing clipart&#10;&#10;Description generated with high confidence">
            <a:extLst>
              <a:ext uri="{FF2B5EF4-FFF2-40B4-BE49-F238E27FC236}">
                <a16:creationId xmlns:a16="http://schemas.microsoft.com/office/drawing/2014/main" id="{1CF8775D-FB5C-47CC-8C04-40C31EA81D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59418" y="29026059"/>
            <a:ext cx="6834479" cy="2848240"/>
          </a:xfrm>
          <a:prstGeom prst="rect">
            <a:avLst/>
          </a:prstGeom>
        </p:spPr>
      </p:pic>
      <p:pic>
        <p:nvPicPr>
          <p:cNvPr id="8" name="Picture 7">
            <a:extLst>
              <a:ext uri="{FF2B5EF4-FFF2-40B4-BE49-F238E27FC236}">
                <a16:creationId xmlns:a16="http://schemas.microsoft.com/office/drawing/2014/main" id="{242723B4-5780-4A06-AF7F-BF6F469F35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861231" y="14955810"/>
            <a:ext cx="6218161" cy="377645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5035</TotalTime>
  <Words>450</Words>
  <Application>Microsoft Office PowerPoint</Application>
  <PresentationFormat>Custom</PresentationFormat>
  <Paragraphs>36</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ＭＳ Ｐゴシック</vt:lpstr>
      <vt:lpstr>ＭＳ Ｐゴシック</vt:lpstr>
      <vt:lpstr>Aharoni</vt:lpstr>
      <vt:lpstr>Arial</vt:lpstr>
      <vt:lpstr>Calibri</vt:lpstr>
      <vt:lpstr>Calibri Light</vt:lpstr>
      <vt:lpstr>Segoe UI</vt:lpstr>
      <vt:lpstr>Times New Roman</vt:lpstr>
      <vt:lpstr>Office Theme</vt:lpstr>
      <vt:lpstr>Pip’s Move to  South Korea Anne Scott University Foundations 200 – Margaret Sass – Fall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Unknown User</dc:creator>
  <cp:lastModifiedBy>Anne</cp:lastModifiedBy>
  <cp:revision>282</cp:revision>
  <cp:lastPrinted>2015-05-14T16:32:54Z</cp:lastPrinted>
  <dcterms:created xsi:type="dcterms:W3CDTF">2002-01-26T23:38:43Z</dcterms:created>
  <dcterms:modified xsi:type="dcterms:W3CDTF">2017-11-11T02:02:25Z</dcterms:modified>
</cp:coreProperties>
</file>