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
  </p:notesMasterIdLst>
  <p:handoutMasterIdLst>
    <p:handoutMasterId r:id="rId4"/>
  </p:handoutMasterIdLst>
  <p:sldIdLst>
    <p:sldId id="261" r:id="rId2"/>
  </p:sldIdLst>
  <p:sldSz cx="38404800" cy="32918400"/>
  <p:notesSz cx="7010400" cy="9296400"/>
  <p:defaultTextStyle>
    <a:defPPr>
      <a:defRPr lang="en-US"/>
    </a:defPPr>
    <a:lvl1pPr algn="l" rtl="0" eaLnBrk="0" fontAlgn="base" hangingPunct="0">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9840">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066"/>
    <a:srgbClr val="FDA94D"/>
    <a:srgbClr val="F94631"/>
    <a:srgbClr val="F9461C"/>
    <a:srgbClr val="0039A6"/>
    <a:srgbClr val="B9CEF1"/>
    <a:srgbClr val="83A8E5"/>
    <a:srgbClr val="6AA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3" d="100"/>
          <a:sy n="23" d="100"/>
        </p:scale>
        <p:origin x="2022" y="96"/>
      </p:cViewPr>
      <p:guideLst>
        <p:guide orient="horz" pos="9840"/>
        <p:guide pos="1209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defTabSz="958261" eaLnBrk="1" hangingPunct="1">
              <a:defRPr sz="1200">
                <a:latin typeface="Times New Roman" pitchFamily="18"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algn="r" defTabSz="958261" eaLnBrk="1" hangingPunct="1">
              <a:defRPr sz="1200">
                <a:latin typeface="Times New Roman" pitchFamily="18"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defTabSz="958261" eaLnBrk="1" hangingPunct="1">
              <a:defRPr sz="1200">
                <a:latin typeface="Times New Roman" pitchFamily="18"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algn="r" defTabSz="957263" eaLnBrk="1" hangingPunct="1">
              <a:defRPr sz="1200" smtClean="0">
                <a:cs typeface="Arial" panose="020B0604020202020204" pitchFamily="34" charset="0"/>
              </a:defRPr>
            </a:lvl1pPr>
          </a:lstStyle>
          <a:p>
            <a:pPr>
              <a:defRPr/>
            </a:pPr>
            <a:fld id="{BAB3D571-4ACF-4C8E-919E-4F774DC9D2CA}" type="slidenum">
              <a:rPr lang="en-US" altLang="en-US"/>
              <a:pPr>
                <a:defRPr/>
              </a:pPr>
              <a:t>‹#›</a:t>
            </a:fld>
            <a:endParaRPr lang="en-US" altLang="en-US"/>
          </a:p>
        </p:txBody>
      </p:sp>
    </p:spTree>
    <p:extLst>
      <p:ext uri="{BB962C8B-B14F-4D97-AF65-F5344CB8AC3E}">
        <p14:creationId xmlns:p14="http://schemas.microsoft.com/office/powerpoint/2010/main" val="213696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defTabSz="175410" eaLnBrk="1" hangingPunct="1">
              <a:defRPr sz="200">
                <a:latin typeface="Times New Roman" pitchFamily="18"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96875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algn="r" defTabSz="175410" eaLnBrk="1" hangingPunct="1">
              <a:defRPr sz="200">
                <a:latin typeface="Times New Roman" pitchFamily="18"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476375" y="695325"/>
            <a:ext cx="4062413" cy="34845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5" name="Rectangle 5"/>
          <p:cNvSpPr>
            <a:spLocks noGrp="1" noChangeArrowheads="1"/>
          </p:cNvSpPr>
          <p:nvPr>
            <p:ph type="body" sz="quarter" idx="3"/>
          </p:nvPr>
        </p:nvSpPr>
        <p:spPr bwMode="auto">
          <a:xfrm>
            <a:off x="928688" y="4421188"/>
            <a:ext cx="5153025" cy="4179887"/>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defTabSz="175410" eaLnBrk="1" hangingPunct="1">
              <a:defRPr sz="200">
                <a:latin typeface="Times New Roman" pitchFamily="18"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6875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algn="r" defTabSz="174625" eaLnBrk="1" hangingPunct="1">
              <a:defRPr sz="200" smtClean="0">
                <a:cs typeface="Arial" panose="020B0604020202020204" pitchFamily="34" charset="0"/>
              </a:defRPr>
            </a:lvl1pPr>
          </a:lstStyle>
          <a:p>
            <a:pPr>
              <a:defRPr/>
            </a:pPr>
            <a:fld id="{BEC6D0CA-D03E-4E64-AD92-5E4C0FAB3C90}" type="slidenum">
              <a:rPr lang="en-US" altLang="en-US"/>
              <a:pPr>
                <a:defRPr/>
              </a:pPr>
              <a:t>‹#›</a:t>
            </a:fld>
            <a:endParaRPr lang="en-US" altLang="en-US"/>
          </a:p>
        </p:txBody>
      </p:sp>
    </p:spTree>
    <p:extLst>
      <p:ext uri="{BB962C8B-B14F-4D97-AF65-F5344CB8AC3E}">
        <p14:creationId xmlns:p14="http://schemas.microsoft.com/office/powerpoint/2010/main" val="463955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74625">
              <a:spcBef>
                <a:spcPct val="30000"/>
              </a:spcBef>
              <a:defRPr sz="1200">
                <a:solidFill>
                  <a:schemeClr val="tx1"/>
                </a:solidFill>
                <a:latin typeface="Times New Roman" panose="02020603050405020304" pitchFamily="18" charset="0"/>
                <a:ea typeface="MS PGothic" panose="020B0600070205080204" pitchFamily="34" charset="-128"/>
              </a:defRPr>
            </a:lvl1pPr>
            <a:lvl2pPr marL="758825" indent="-292100" defTabSz="174625">
              <a:spcBef>
                <a:spcPct val="30000"/>
              </a:spcBef>
              <a:defRPr sz="1200">
                <a:solidFill>
                  <a:schemeClr val="tx1"/>
                </a:solidFill>
                <a:latin typeface="Times New Roman" panose="02020603050405020304" pitchFamily="18" charset="0"/>
                <a:ea typeface="MS PGothic" panose="020B0600070205080204" pitchFamily="34" charset="-128"/>
              </a:defRPr>
            </a:lvl2pPr>
            <a:lvl3pPr marL="1168400" indent="-233363" defTabSz="174625">
              <a:spcBef>
                <a:spcPct val="30000"/>
              </a:spcBef>
              <a:defRPr sz="1200">
                <a:solidFill>
                  <a:schemeClr val="tx1"/>
                </a:solidFill>
                <a:latin typeface="Times New Roman" panose="02020603050405020304" pitchFamily="18" charset="0"/>
                <a:ea typeface="MS PGothic" panose="020B0600070205080204" pitchFamily="34" charset="-128"/>
              </a:defRPr>
            </a:lvl3pPr>
            <a:lvl4pPr marL="1636713" indent="-233363" defTabSz="174625">
              <a:spcBef>
                <a:spcPct val="30000"/>
              </a:spcBef>
              <a:defRPr sz="1200">
                <a:solidFill>
                  <a:schemeClr val="tx1"/>
                </a:solidFill>
                <a:latin typeface="Times New Roman" panose="02020603050405020304" pitchFamily="18" charset="0"/>
                <a:ea typeface="MS PGothic" panose="020B0600070205080204" pitchFamily="34" charset="-128"/>
              </a:defRPr>
            </a:lvl4pPr>
            <a:lvl5pPr marL="2103438" indent="-233363" defTabSz="174625">
              <a:spcBef>
                <a:spcPct val="30000"/>
              </a:spcBef>
              <a:defRPr sz="1200">
                <a:solidFill>
                  <a:schemeClr val="tx1"/>
                </a:solidFill>
                <a:latin typeface="Times New Roman" panose="02020603050405020304" pitchFamily="18" charset="0"/>
                <a:ea typeface="MS PGothic" panose="020B0600070205080204" pitchFamily="34" charset="-128"/>
              </a:defRPr>
            </a:lvl5pPr>
            <a:lvl6pPr marL="25606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178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750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322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FD62380-3381-4DAD-9CB5-62AF0D14460B}" type="slidenum">
              <a:rPr lang="en-US" altLang="en-US" sz="200"/>
              <a:pPr>
                <a:spcBef>
                  <a:spcPct val="0"/>
                </a:spcBef>
              </a:pPr>
              <a:t>1</a:t>
            </a:fld>
            <a:endParaRPr lang="en-US" altLang="en-US" sz="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6742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578297" y="6217922"/>
            <a:ext cx="27248206" cy="15133858"/>
          </a:xfrm>
          <a:prstGeom prst="rect">
            <a:avLst/>
          </a:prstGeom>
          <a:ln w="3175">
            <a:solidFill>
              <a:schemeClr val="bg1"/>
            </a:solidFill>
          </a:ln>
          <a:effectLst>
            <a:outerShdw blurRad="63500" sx="100500" sy="100500" algn="ctr" rotWithShape="0">
              <a:prstClr val="black">
                <a:alpha val="50000"/>
              </a:prstClr>
            </a:outerShdw>
          </a:effectLst>
        </p:spPr>
        <p:txBody>
          <a:bodyPr vert="horz" lIns="407557" tIns="203779" rIns="407557" bIns="203779" rtlCol="0">
            <a:normAutofit/>
          </a:bodyPr>
          <a:lstStyle/>
          <a:p>
            <a:pPr marL="0" indent="0" algn="l" defTabSz="4075572" rtl="0" eaLnBrk="1" latinLnBrk="0" hangingPunct="1">
              <a:spcBef>
                <a:spcPts val="8914"/>
              </a:spcBef>
              <a:buClr>
                <a:schemeClr val="accent1">
                  <a:lumMod val="60000"/>
                  <a:lumOff val="40000"/>
                </a:schemeClr>
              </a:buClr>
              <a:buSzPct val="110000"/>
              <a:buFont typeface="Wingdings 2" pitchFamily="18" charset="2"/>
              <a:buNone/>
            </a:pPr>
            <a:endParaRPr sz="143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5556268" y="7315197"/>
            <a:ext cx="27292264" cy="8279362"/>
          </a:xfrm>
        </p:spPr>
        <p:txBody>
          <a:bodyPr vert="horz" lIns="407557" tIns="203779" rIns="407557" bIns="203779" rtlCol="0" anchor="b" anchorCtr="0">
            <a:noAutofit/>
          </a:bodyPr>
          <a:lstStyle>
            <a:lvl1pPr marL="0" indent="0" algn="ctr" defTabSz="4075572" rtl="0" eaLnBrk="1" latinLnBrk="0" hangingPunct="1">
              <a:spcBef>
                <a:spcPct val="0"/>
              </a:spcBef>
              <a:buClr>
                <a:schemeClr val="accent1">
                  <a:lumMod val="60000"/>
                  <a:lumOff val="40000"/>
                </a:schemeClr>
              </a:buClr>
              <a:buSzPct val="110000"/>
              <a:buFont typeface="Wingdings 2" pitchFamily="18" charset="2"/>
              <a:buNone/>
              <a:defRPr sz="205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5556270" y="15835260"/>
            <a:ext cx="27292268" cy="4399877"/>
          </a:xfrm>
        </p:spPr>
        <p:txBody>
          <a:bodyPr vert="horz" lIns="407557" tIns="203779" rIns="407557" bIns="203779" rtlCol="0">
            <a:normAutofit/>
          </a:bodyPr>
          <a:lstStyle>
            <a:lvl1pPr marL="0" indent="0" algn="ctr" defTabSz="4075572" rtl="0" eaLnBrk="1" latinLnBrk="0" hangingPunct="1">
              <a:spcBef>
                <a:spcPts val="1337"/>
              </a:spcBef>
              <a:buClr>
                <a:schemeClr val="accent1">
                  <a:lumMod val="60000"/>
                  <a:lumOff val="40000"/>
                </a:schemeClr>
              </a:buClr>
              <a:buSzPct val="110000"/>
              <a:buFont typeface="Wingdings 2" pitchFamily="18" charset="2"/>
              <a:buNone/>
              <a:defRPr sz="8000" kern="1200">
                <a:solidFill>
                  <a:schemeClr val="tx1">
                    <a:tint val="75000"/>
                  </a:schemeClr>
                </a:solidFill>
                <a:latin typeface="+mn-lt"/>
                <a:ea typeface="+mn-ea"/>
                <a:cs typeface="+mn-cs"/>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73785C-CD63-4DDB-8F05-773E47915966}"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274" y="2936986"/>
            <a:ext cx="17134089" cy="5577840"/>
          </a:xfrm>
        </p:spPr>
        <p:txBody>
          <a:bodyPr anchor="b"/>
          <a:lstStyle>
            <a:lvl1pPr algn="ctr">
              <a:defRPr sz="16000" b="0"/>
            </a:lvl1pPr>
          </a:lstStyle>
          <a:p>
            <a:r>
              <a:rPr lang="en-US" smtClean="0"/>
              <a:t>Click to edit Master title style</a:t>
            </a:r>
            <a:endParaRPr/>
          </a:p>
        </p:txBody>
      </p:sp>
      <p:sp>
        <p:nvSpPr>
          <p:cNvPr id="4" name="Text Placeholder 3"/>
          <p:cNvSpPr>
            <a:spLocks noGrp="1"/>
          </p:cNvSpPr>
          <p:nvPr>
            <p:ph type="body" sz="half" idx="2"/>
          </p:nvPr>
        </p:nvSpPr>
        <p:spPr>
          <a:xfrm>
            <a:off x="2240274" y="8581709"/>
            <a:ext cx="17134089" cy="17856730"/>
          </a:xfrm>
        </p:spPr>
        <p:txBody>
          <a:bodyPr>
            <a:normAutofit/>
          </a:bodyPr>
          <a:lstStyle>
            <a:lvl1pPr marL="0" indent="0" algn="ctr">
              <a:spcBef>
                <a:spcPts val="2674"/>
              </a:spcBef>
              <a:buNone/>
              <a:defRPr sz="80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8D346E-7C59-40B7-83AF-855B8F3D17C9}" type="slidenum">
              <a:rPr lang="en-US" altLang="en-US" smtClean="0"/>
              <a:pPr>
                <a:defRPr/>
              </a:pPr>
              <a:t>‹#›</a:t>
            </a:fld>
            <a:endParaRPr lang="en-US" altLang="en-US"/>
          </a:p>
        </p:txBody>
      </p:sp>
      <p:sp>
        <p:nvSpPr>
          <p:cNvPr id="8" name="Picture Placeholder 2"/>
          <p:cNvSpPr>
            <a:spLocks noGrp="1"/>
          </p:cNvSpPr>
          <p:nvPr>
            <p:ph type="pic" idx="1"/>
          </p:nvPr>
        </p:nvSpPr>
        <p:spPr>
          <a:xfrm>
            <a:off x="21380591" y="1725084"/>
            <a:ext cx="15361920" cy="25526770"/>
          </a:xfrm>
          <a:ln w="3175">
            <a:solidFill>
              <a:schemeClr val="bg1"/>
            </a:solidFill>
          </a:ln>
          <a:effectLst>
            <a:outerShdw blurRad="63500" sx="100500" sy="100500" algn="ctr" rotWithShape="0">
              <a:prstClr val="black">
                <a:alpha val="50000"/>
              </a:prstClr>
            </a:outerShdw>
          </a:effectLst>
        </p:spPr>
        <p:txBody>
          <a:bodyPr vert="horz" lIns="407557" tIns="203779" rIns="407557" bIns="203779" rtlCol="0">
            <a:normAutofit/>
          </a:bodyPr>
          <a:lstStyle>
            <a:lvl1pPr marL="0" indent="0" algn="l" defTabSz="4075572" rtl="0" eaLnBrk="1" latinLnBrk="0" hangingPunct="1">
              <a:spcBef>
                <a:spcPts val="8914"/>
              </a:spcBef>
              <a:buClr>
                <a:schemeClr val="accent1">
                  <a:lumMod val="60000"/>
                  <a:lumOff val="40000"/>
                </a:schemeClr>
              </a:buClr>
              <a:buSzPct val="110000"/>
              <a:buFont typeface="Wingdings 2" pitchFamily="18" charset="2"/>
              <a:buNone/>
              <a:defRPr sz="14300" kern="1200">
                <a:solidFill>
                  <a:schemeClr val="tx1">
                    <a:lumMod val="65000"/>
                    <a:lumOff val="35000"/>
                  </a:schemeClr>
                </a:solidFill>
                <a:latin typeface="+mn-lt"/>
                <a:ea typeface="+mn-ea"/>
                <a:cs typeface="+mn-cs"/>
              </a:defRPr>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A7DB4E-23F2-4B62-912A-6EF2FFB98AA5}"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53126" y="1767845"/>
            <a:ext cx="6400800" cy="2676144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306951" y="1767845"/>
            <a:ext cx="28096849" cy="2676144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2CA0A9-DAAE-4C0A-922E-1C2D55F35424}" type="slidenum">
              <a:rPr lang="en-US" altLang="en-US" smtClean="0"/>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9938" y="1317625"/>
            <a:ext cx="34564926" cy="5486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19938" y="7680325"/>
            <a:ext cx="34564926" cy="217249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DA11D-4B75-4F6B-9958-5D173E2A3DEE}" type="slidenum">
              <a:rPr lang="en-US" altLang="en-US"/>
              <a:pPr>
                <a:defRPr/>
              </a:pPr>
              <a:t>‹#›</a:t>
            </a:fld>
            <a:endParaRPr lang="en-US" altLang="en-US"/>
          </a:p>
        </p:txBody>
      </p:sp>
    </p:spTree>
    <p:extLst>
      <p:ext uri="{BB962C8B-B14F-4D97-AF65-F5344CB8AC3E}">
        <p14:creationId xmlns:p14="http://schemas.microsoft.com/office/powerpoint/2010/main" val="24173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933DF7-5C48-469C-B8BE-1E0CA10F6F3B}"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526862" y="16093447"/>
            <a:ext cx="35351085" cy="7056120"/>
          </a:xfrm>
        </p:spPr>
        <p:txBody>
          <a:bodyPr/>
          <a:lstStyle/>
          <a:p>
            <a:r>
              <a:rPr lang="en-US" smtClean="0"/>
              <a:t>Click to edit Master title style</a:t>
            </a:r>
            <a:endParaRPr dirty="0"/>
          </a:p>
        </p:txBody>
      </p:sp>
      <p:sp>
        <p:nvSpPr>
          <p:cNvPr id="3" name="Subtitle 2"/>
          <p:cNvSpPr>
            <a:spLocks noGrp="1"/>
          </p:cNvSpPr>
          <p:nvPr>
            <p:ph type="subTitle" idx="1"/>
          </p:nvPr>
        </p:nvSpPr>
        <p:spPr>
          <a:xfrm>
            <a:off x="1526862" y="22900942"/>
            <a:ext cx="35351085" cy="4668821"/>
          </a:xfrm>
        </p:spPr>
        <p:txBody>
          <a:bodyPr>
            <a:normAutofit/>
          </a:bodyPr>
          <a:lstStyle>
            <a:lvl1pPr marL="0" indent="0" algn="ctr">
              <a:spcBef>
                <a:spcPts val="1337"/>
              </a:spcBef>
              <a:buNone/>
              <a:defRPr sz="8000">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2BBEC2-A1B1-4366-AEE9-1C9344698AEE}" type="slidenum">
              <a:rPr lang="en-US" altLang="en-US" smtClean="0"/>
              <a:pPr>
                <a:defRPr/>
              </a:pPr>
              <a:t>‹#›</a:t>
            </a:fld>
            <a:endParaRPr lang="en-US" altLang="en-US"/>
          </a:p>
        </p:txBody>
      </p:sp>
      <p:sp>
        <p:nvSpPr>
          <p:cNvPr id="9" name="Picture Placeholder 2"/>
          <p:cNvSpPr>
            <a:spLocks noGrp="1"/>
          </p:cNvSpPr>
          <p:nvPr>
            <p:ph type="pic" idx="13"/>
          </p:nvPr>
        </p:nvSpPr>
        <p:spPr>
          <a:xfrm>
            <a:off x="1558116" y="1744982"/>
            <a:ext cx="35288568" cy="13616938"/>
          </a:xfrm>
          <a:ln w="3175">
            <a:solidFill>
              <a:schemeClr val="bg1"/>
            </a:solidFill>
          </a:ln>
          <a:effectLst>
            <a:outerShdw blurRad="63500" sx="100500" sy="100500" algn="ctr" rotWithShape="0">
              <a:prstClr val="black">
                <a:alpha val="50000"/>
              </a:prstClr>
            </a:outerShdw>
          </a:effectLst>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06957" y="11535094"/>
            <a:ext cx="33837565" cy="6537960"/>
          </a:xfrm>
        </p:spPr>
        <p:txBody>
          <a:bodyPr anchor="b" anchorCtr="0"/>
          <a:lstStyle>
            <a:lvl1pPr algn="ctr">
              <a:defRPr sz="20500" b="0" cap="none" baseline="0"/>
            </a:lvl1pPr>
          </a:lstStyle>
          <a:p>
            <a:r>
              <a:rPr lang="en-US" smtClean="0"/>
              <a:t>Click to edit Master title style</a:t>
            </a:r>
            <a:endParaRPr/>
          </a:p>
        </p:txBody>
      </p:sp>
      <p:sp>
        <p:nvSpPr>
          <p:cNvPr id="3" name="Text Placeholder 2"/>
          <p:cNvSpPr>
            <a:spLocks noGrp="1"/>
          </p:cNvSpPr>
          <p:nvPr>
            <p:ph type="body" idx="1"/>
          </p:nvPr>
        </p:nvSpPr>
        <p:spPr>
          <a:xfrm>
            <a:off x="2306957" y="17932826"/>
            <a:ext cx="33837565" cy="7200898"/>
          </a:xfrm>
        </p:spPr>
        <p:txBody>
          <a:bodyPr anchor="t" anchorCtr="0">
            <a:normAutofit/>
          </a:bodyPr>
          <a:lstStyle>
            <a:lvl1pPr marL="0" indent="0" algn="ctr">
              <a:spcBef>
                <a:spcPts val="1337"/>
              </a:spcBef>
              <a:buNone/>
              <a:defRPr sz="80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D5F463-7572-41DD-8562-D15025CDD854}"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06955" y="516365"/>
            <a:ext cx="33777559" cy="6417389"/>
          </a:xfrm>
        </p:spPr>
        <p:txBody>
          <a:bodyPr/>
          <a:lstStyle/>
          <a:p>
            <a:r>
              <a:rPr lang="en-US" smtClean="0"/>
              <a:t>Click to edit Master title style</a:t>
            </a:r>
            <a:endParaRPr/>
          </a:p>
        </p:txBody>
      </p:sp>
      <p:sp>
        <p:nvSpPr>
          <p:cNvPr id="3" name="Content Placeholder 2"/>
          <p:cNvSpPr>
            <a:spLocks noGrp="1"/>
          </p:cNvSpPr>
          <p:nvPr>
            <p:ph sz="half" idx="1"/>
          </p:nvPr>
        </p:nvSpPr>
        <p:spPr>
          <a:xfrm>
            <a:off x="2306955" y="7680965"/>
            <a:ext cx="16130016" cy="20848320"/>
          </a:xfrm>
        </p:spPr>
        <p:txBody>
          <a:bodyPr>
            <a:normAutofit/>
          </a:bodyPr>
          <a:lstStyle>
            <a:lvl1pPr>
              <a:spcBef>
                <a:spcPts val="7131"/>
              </a:spcBef>
              <a:defRPr sz="8900"/>
            </a:lvl1pPr>
            <a:lvl2pPr>
              <a:defRPr sz="8000"/>
            </a:lvl2pPr>
            <a:lvl3pPr>
              <a:defRPr sz="80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19954498" y="7680965"/>
            <a:ext cx="16130016" cy="20848320"/>
          </a:xfrm>
        </p:spPr>
        <p:txBody>
          <a:bodyPr>
            <a:normAutofit/>
          </a:bodyPr>
          <a:lstStyle>
            <a:lvl1pPr>
              <a:spcBef>
                <a:spcPts val="7131"/>
              </a:spcBef>
              <a:defRPr sz="8900"/>
            </a:lvl1pPr>
            <a:lvl2pPr>
              <a:defRPr sz="8000"/>
            </a:lvl2pPr>
            <a:lvl3pPr>
              <a:defRPr sz="80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610416-0049-4D08-97AD-890F1FA3F1FD}" type="slidenum">
              <a:rPr lang="en-US" altLang="en-US" smtClean="0"/>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6951" y="516365"/>
            <a:ext cx="33777559" cy="641738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306951" y="6975477"/>
            <a:ext cx="16130016" cy="3604258"/>
          </a:xfrm>
        </p:spPr>
        <p:txBody>
          <a:bodyPr anchor="b">
            <a:noAutofit/>
          </a:bodyPr>
          <a:lstStyle>
            <a:lvl1pPr marL="0" indent="0" algn="ctr">
              <a:spcBef>
                <a:spcPts val="0"/>
              </a:spcBef>
              <a:buNone/>
              <a:defRPr sz="10700" b="0">
                <a:solidFill>
                  <a:schemeClr val="accent1">
                    <a:lumMod val="60000"/>
                    <a:lumOff val="40000"/>
                  </a:schemeClr>
                </a:solidFill>
              </a:defRPr>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306951" y="11267594"/>
            <a:ext cx="16130016" cy="17261688"/>
          </a:xfrm>
        </p:spPr>
        <p:txBody>
          <a:bodyPr>
            <a:normAutofit/>
          </a:bodyPr>
          <a:lstStyle>
            <a:lvl1pPr>
              <a:spcBef>
                <a:spcPts val="7131"/>
              </a:spcBef>
              <a:defRPr sz="8900"/>
            </a:lvl1pPr>
            <a:lvl2pPr>
              <a:defRPr sz="8000"/>
            </a:lvl2pPr>
            <a:lvl3pPr>
              <a:defRPr sz="8000"/>
            </a:lvl3pPr>
            <a:lvl4pPr>
              <a:defRPr sz="8000"/>
            </a:lvl4pPr>
            <a:lvl5pPr>
              <a:defRPr sz="80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19954494" y="6975477"/>
            <a:ext cx="16130016" cy="3604258"/>
          </a:xfrm>
        </p:spPr>
        <p:txBody>
          <a:bodyPr anchor="b">
            <a:noAutofit/>
          </a:bodyPr>
          <a:lstStyle>
            <a:lvl1pPr marL="0" indent="0" algn="ctr">
              <a:spcBef>
                <a:spcPts val="0"/>
              </a:spcBef>
              <a:buNone/>
              <a:defRPr sz="10700" b="0">
                <a:solidFill>
                  <a:schemeClr val="accent1">
                    <a:lumMod val="60000"/>
                    <a:lumOff val="40000"/>
                  </a:schemeClr>
                </a:solidFill>
              </a:defRPr>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19954494" y="11267594"/>
            <a:ext cx="16130016" cy="17261688"/>
          </a:xfrm>
        </p:spPr>
        <p:txBody>
          <a:bodyPr>
            <a:normAutofit/>
          </a:bodyPr>
          <a:lstStyle>
            <a:lvl1pPr>
              <a:spcBef>
                <a:spcPts val="7131"/>
              </a:spcBef>
              <a:defRPr sz="8900"/>
            </a:lvl1pPr>
            <a:lvl2pPr>
              <a:defRPr sz="8000"/>
            </a:lvl2pPr>
            <a:lvl3pPr>
              <a:defRPr sz="8000"/>
            </a:lvl3pPr>
            <a:lvl4pPr>
              <a:defRPr sz="8000"/>
            </a:lvl4pPr>
            <a:lvl5pPr>
              <a:defRPr sz="80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7919EE-9F31-4D1C-9292-B58F5531BE88}"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482DCE-0C2E-4CC4-A4A2-74ACA96B5653}"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070272E-E2F9-4EEA-98E3-69F49D8995F9}"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276" y="2936986"/>
            <a:ext cx="16130016" cy="5577840"/>
          </a:xfrm>
        </p:spPr>
        <p:txBody>
          <a:bodyPr anchor="b"/>
          <a:lstStyle>
            <a:lvl1pPr algn="ctr">
              <a:defRPr sz="16000" b="0"/>
            </a:lvl1pPr>
          </a:lstStyle>
          <a:p>
            <a:r>
              <a:rPr lang="en-US" smtClean="0"/>
              <a:t>Click to edit Master title style</a:t>
            </a:r>
            <a:endParaRPr/>
          </a:p>
        </p:txBody>
      </p:sp>
      <p:sp>
        <p:nvSpPr>
          <p:cNvPr id="3" name="Content Placeholder 2"/>
          <p:cNvSpPr>
            <a:spLocks noGrp="1"/>
          </p:cNvSpPr>
          <p:nvPr>
            <p:ph idx="1"/>
          </p:nvPr>
        </p:nvSpPr>
        <p:spPr>
          <a:xfrm>
            <a:off x="19919861" y="1767840"/>
            <a:ext cx="16130016" cy="26761440"/>
          </a:xfrm>
        </p:spPr>
        <p:txBody>
          <a:bodyPr>
            <a:normAutofit/>
          </a:bodyPr>
          <a:lstStyle>
            <a:lvl1pPr>
              <a:spcBef>
                <a:spcPts val="8914"/>
              </a:spcBef>
              <a:defRPr sz="9800"/>
            </a:lvl1pPr>
            <a:lvl2pPr>
              <a:defRPr sz="8900"/>
            </a:lvl2pPr>
            <a:lvl3pPr>
              <a:defRPr sz="8000"/>
            </a:lvl3pPr>
            <a:lvl4pPr>
              <a:defRPr sz="8000"/>
            </a:lvl4pPr>
            <a:lvl5pPr>
              <a:defRPr sz="80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240276" y="8581709"/>
            <a:ext cx="16130016" cy="17856730"/>
          </a:xfrm>
        </p:spPr>
        <p:txBody>
          <a:bodyPr>
            <a:normAutofit/>
          </a:bodyPr>
          <a:lstStyle>
            <a:lvl1pPr marL="0" indent="0" algn="ctr">
              <a:spcBef>
                <a:spcPts val="2674"/>
              </a:spcBef>
              <a:buNone/>
              <a:defRPr sz="80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C77A3C-79B7-4DA5-8BA3-B6876DA73ED8}"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6955" y="516365"/>
            <a:ext cx="33777559" cy="6417389"/>
          </a:xfrm>
          <a:prstGeom prst="rect">
            <a:avLst/>
          </a:prstGeom>
        </p:spPr>
        <p:txBody>
          <a:bodyPr vert="horz" lIns="407557" tIns="203779" rIns="407557" bIns="203779"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306955" y="7680965"/>
            <a:ext cx="33777559" cy="20848320"/>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3645307" y="30123209"/>
            <a:ext cx="8961120" cy="1752600"/>
          </a:xfrm>
          <a:prstGeom prst="rect">
            <a:avLst/>
          </a:prstGeom>
        </p:spPr>
        <p:txBody>
          <a:bodyPr vert="horz" lIns="407557" tIns="203779" rIns="407557" bIns="203779" rtlCol="0" anchor="ctr"/>
          <a:lstStyle>
            <a:lvl1pPr algn="r">
              <a:defRPr sz="5300">
                <a:solidFill>
                  <a:schemeClr val="bg1"/>
                </a:solidFill>
              </a:defRPr>
            </a:lvl1pPr>
          </a:lstStyle>
          <a:p>
            <a:pPr>
              <a:defRPr/>
            </a:pPr>
            <a:endParaRPr lang="en-US"/>
          </a:p>
        </p:txBody>
      </p:sp>
      <p:sp>
        <p:nvSpPr>
          <p:cNvPr id="5" name="Footer Placeholder 4"/>
          <p:cNvSpPr>
            <a:spLocks noGrp="1"/>
          </p:cNvSpPr>
          <p:nvPr>
            <p:ph type="ftr" sz="quarter" idx="3"/>
          </p:nvPr>
        </p:nvSpPr>
        <p:spPr>
          <a:xfrm>
            <a:off x="1110726" y="30123209"/>
            <a:ext cx="20331952" cy="1752600"/>
          </a:xfrm>
          <a:prstGeom prst="rect">
            <a:avLst/>
          </a:prstGeom>
        </p:spPr>
        <p:txBody>
          <a:bodyPr vert="horz" lIns="407557" tIns="203779" rIns="407557" bIns="203779" rtlCol="0" anchor="ctr"/>
          <a:lstStyle>
            <a:lvl1pPr algn="l">
              <a:defRPr sz="53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33171205" y="30123209"/>
            <a:ext cx="4160520" cy="1752600"/>
          </a:xfrm>
          <a:prstGeom prst="rect">
            <a:avLst/>
          </a:prstGeom>
        </p:spPr>
        <p:txBody>
          <a:bodyPr vert="horz" lIns="407557" tIns="203779" rIns="407557" bIns="203779" rtlCol="0" anchor="ctr"/>
          <a:lstStyle>
            <a:lvl1pPr algn="r">
              <a:defRPr sz="16000">
                <a:solidFill>
                  <a:schemeClr val="bg1"/>
                </a:solidFill>
              </a:defRPr>
            </a:lvl1pPr>
          </a:lstStyle>
          <a:p>
            <a:pPr>
              <a:defRPr/>
            </a:pPr>
            <a:fld id="{682BBEC2-A1B1-4366-AEE9-1C9344698AEE}"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ctr" defTabSz="4075572" rtl="0" eaLnBrk="1" latinLnBrk="0" hangingPunct="1">
        <a:spcBef>
          <a:spcPct val="0"/>
        </a:spcBef>
        <a:buNone/>
        <a:defRPr sz="20500" kern="1200">
          <a:solidFill>
            <a:schemeClr val="accent1"/>
          </a:solidFill>
          <a:latin typeface="+mj-lt"/>
          <a:ea typeface="+mj-ea"/>
          <a:cs typeface="+mj-cs"/>
        </a:defRPr>
      </a:lvl1pPr>
    </p:titleStyle>
    <p:bodyStyle>
      <a:lvl1pPr marL="1556642" indent="-1556642" algn="l" defTabSz="4075572" rtl="0" eaLnBrk="1" latinLnBrk="0" hangingPunct="1">
        <a:spcBef>
          <a:spcPts val="8914"/>
        </a:spcBef>
        <a:buClr>
          <a:schemeClr val="accent1">
            <a:lumMod val="60000"/>
            <a:lumOff val="40000"/>
          </a:schemeClr>
        </a:buClr>
        <a:buSzPct val="110000"/>
        <a:buFont typeface="Wingdings 2" pitchFamily="18" charset="2"/>
        <a:buChar char=""/>
        <a:defRPr sz="10700" kern="1200">
          <a:solidFill>
            <a:schemeClr val="tx1">
              <a:lumMod val="65000"/>
              <a:lumOff val="35000"/>
            </a:schemeClr>
          </a:solidFill>
          <a:latin typeface="+mn-lt"/>
          <a:ea typeface="+mn-ea"/>
          <a:cs typeface="+mn-cs"/>
        </a:defRPr>
      </a:lvl1pPr>
      <a:lvl2pPr marL="3056679" indent="-1500037" algn="l" defTabSz="4075572" rtl="0" eaLnBrk="1" latinLnBrk="0" hangingPunct="1">
        <a:spcBef>
          <a:spcPts val="2674"/>
        </a:spcBef>
        <a:buClr>
          <a:schemeClr val="accent1">
            <a:lumMod val="75000"/>
          </a:schemeClr>
        </a:buClr>
        <a:buSzPct val="110000"/>
        <a:buFont typeface="Wingdings 2" pitchFamily="18" charset="2"/>
        <a:buChar char=""/>
        <a:defRPr sz="9800" kern="1200">
          <a:solidFill>
            <a:schemeClr val="tx1">
              <a:lumMod val="65000"/>
              <a:lumOff val="35000"/>
            </a:schemeClr>
          </a:solidFill>
          <a:latin typeface="+mn-lt"/>
          <a:ea typeface="+mn-ea"/>
          <a:cs typeface="+mn-cs"/>
        </a:defRPr>
      </a:lvl2pPr>
      <a:lvl3pPr marL="4316144" indent="-1259465" algn="l" defTabSz="4075572" rtl="0" eaLnBrk="1" latinLnBrk="0" hangingPunct="1">
        <a:spcBef>
          <a:spcPts val="2674"/>
        </a:spcBef>
        <a:buClr>
          <a:schemeClr val="accent1">
            <a:lumMod val="60000"/>
            <a:lumOff val="40000"/>
          </a:schemeClr>
        </a:buClr>
        <a:buSzPct val="110000"/>
        <a:buFont typeface="Wingdings 2" pitchFamily="18" charset="2"/>
        <a:buChar char=""/>
        <a:defRPr sz="8900" kern="1200">
          <a:solidFill>
            <a:schemeClr val="tx1">
              <a:lumMod val="65000"/>
              <a:lumOff val="35000"/>
            </a:schemeClr>
          </a:solidFill>
          <a:latin typeface="+mn-lt"/>
          <a:ea typeface="+mn-ea"/>
          <a:cs typeface="+mn-cs"/>
        </a:defRPr>
      </a:lvl3pPr>
      <a:lvl4pPr marL="5632214" indent="-1316070" algn="l" defTabSz="4075572" rtl="0" eaLnBrk="1" latinLnBrk="0" hangingPunct="1">
        <a:spcBef>
          <a:spcPts val="2674"/>
        </a:spcBef>
        <a:buClr>
          <a:schemeClr val="accent1">
            <a:lumMod val="75000"/>
          </a:schemeClr>
        </a:buClr>
        <a:buSzPct val="110000"/>
        <a:buFont typeface="Wingdings 2" pitchFamily="18" charset="2"/>
        <a:buChar char=""/>
        <a:defRPr sz="8000" kern="1200">
          <a:solidFill>
            <a:schemeClr val="tx1">
              <a:lumMod val="65000"/>
              <a:lumOff val="35000"/>
            </a:schemeClr>
          </a:solidFill>
          <a:latin typeface="+mn-lt"/>
          <a:ea typeface="+mn-ea"/>
          <a:cs typeface="+mn-cs"/>
        </a:defRPr>
      </a:lvl4pPr>
      <a:lvl5pPr marL="6891679" indent="-1259465" algn="l" defTabSz="4075572" rtl="0" eaLnBrk="1" latinLnBrk="0" hangingPunct="1">
        <a:spcBef>
          <a:spcPts val="2674"/>
        </a:spcBef>
        <a:buClr>
          <a:schemeClr val="accent1">
            <a:lumMod val="60000"/>
            <a:lumOff val="40000"/>
          </a:schemeClr>
        </a:buClr>
        <a:buSzPct val="110000"/>
        <a:buFont typeface="Wingdings 2" pitchFamily="18" charset="2"/>
        <a:buChar char=""/>
        <a:defRPr sz="8000" kern="1200">
          <a:solidFill>
            <a:schemeClr val="tx1">
              <a:lumMod val="65000"/>
              <a:lumOff val="35000"/>
            </a:schemeClr>
          </a:solidFill>
          <a:latin typeface="+mn-lt"/>
          <a:ea typeface="+mn-ea"/>
          <a:cs typeface="+mn-cs"/>
        </a:defRPr>
      </a:lvl5pPr>
      <a:lvl6pPr marL="8151144" indent="-1259465" algn="l" defTabSz="4075572" rtl="0" eaLnBrk="1" latinLnBrk="0" hangingPunct="1">
        <a:spcBef>
          <a:spcPct val="20000"/>
        </a:spcBef>
        <a:buClr>
          <a:schemeClr val="accent2"/>
        </a:buClr>
        <a:buSzPct val="110000"/>
        <a:buFont typeface="Wingdings 2" pitchFamily="18" charset="2"/>
        <a:buChar char=""/>
        <a:defRPr lang="en-US" sz="8000" kern="1200" dirty="0" smtClean="0">
          <a:solidFill>
            <a:schemeClr val="tx1">
              <a:lumMod val="65000"/>
              <a:lumOff val="35000"/>
            </a:schemeClr>
          </a:solidFill>
          <a:latin typeface="+mn-lt"/>
          <a:ea typeface="+mn-ea"/>
          <a:cs typeface="+mn-cs"/>
        </a:defRPr>
      </a:lvl6pPr>
      <a:lvl7pPr marL="9438912" indent="-1259465" algn="l" defTabSz="4075572" rtl="0" eaLnBrk="1" latinLnBrk="0" hangingPunct="1">
        <a:spcBef>
          <a:spcPct val="20000"/>
        </a:spcBef>
        <a:buClr>
          <a:schemeClr val="accent1">
            <a:lumMod val="60000"/>
            <a:lumOff val="40000"/>
          </a:schemeClr>
        </a:buClr>
        <a:buSzPct val="110000"/>
        <a:buFont typeface="Wingdings 2" pitchFamily="18" charset="2"/>
        <a:buChar char=""/>
        <a:defRPr lang="en-US" sz="8000" kern="1200" dirty="0" smtClean="0">
          <a:solidFill>
            <a:schemeClr val="tx1">
              <a:lumMod val="65000"/>
              <a:lumOff val="35000"/>
            </a:schemeClr>
          </a:solidFill>
          <a:latin typeface="+mn-lt"/>
          <a:ea typeface="+mn-ea"/>
          <a:cs typeface="+mn-cs"/>
        </a:defRPr>
      </a:lvl7pPr>
      <a:lvl8pPr marL="10691304" indent="-1259465" algn="l" defTabSz="4075572" rtl="0" eaLnBrk="1" latinLnBrk="0" hangingPunct="1">
        <a:spcBef>
          <a:spcPct val="20000"/>
        </a:spcBef>
        <a:buClr>
          <a:schemeClr val="accent2"/>
        </a:buClr>
        <a:buSzPct val="110000"/>
        <a:buFont typeface="Wingdings 2" pitchFamily="18" charset="2"/>
        <a:buChar char=""/>
        <a:defRPr lang="en-US" sz="8000" kern="1200" dirty="0" smtClean="0">
          <a:solidFill>
            <a:schemeClr val="tx1">
              <a:lumMod val="65000"/>
              <a:lumOff val="35000"/>
            </a:schemeClr>
          </a:solidFill>
          <a:latin typeface="+mn-lt"/>
          <a:ea typeface="+mn-ea"/>
          <a:cs typeface="+mn-cs"/>
        </a:defRPr>
      </a:lvl8pPr>
      <a:lvl9pPr marL="11986145" indent="-1259465" algn="l" defTabSz="4075572" rtl="0" eaLnBrk="1" latinLnBrk="0" hangingPunct="1">
        <a:spcBef>
          <a:spcPct val="20000"/>
        </a:spcBef>
        <a:buClr>
          <a:schemeClr val="accent1">
            <a:lumMod val="60000"/>
            <a:lumOff val="40000"/>
          </a:schemeClr>
        </a:buClr>
        <a:buSzPct val="110000"/>
        <a:buFont typeface="Wingdings 2" pitchFamily="18" charset="2"/>
        <a:buChar char=""/>
        <a:defRPr lang="en-US" sz="8000" kern="1200" dirty="0">
          <a:solidFill>
            <a:schemeClr val="tx1">
              <a:lumMod val="65000"/>
              <a:lumOff val="35000"/>
            </a:schemeClr>
          </a:solidFill>
          <a:latin typeface="+mn-lt"/>
          <a:ea typeface="+mn-ea"/>
          <a:cs typeface="+mn-cs"/>
        </a:defRPr>
      </a:lvl9pPr>
    </p:bodyStyle>
    <p:otherStyle>
      <a:defPPr>
        <a:defRPr/>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ervicelearning.boisestate.edu/wp-content/uploads/2014/02/photo-release-form-lon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4CA6AF"/>
            </a:gs>
            <a:gs pos="5000">
              <a:srgbClr val="4CA6AF"/>
            </a:gs>
            <a:gs pos="60001">
              <a:srgbClr val="E0F1F2"/>
            </a:gs>
            <a:gs pos="72000">
              <a:srgbClr val="E0F1F2"/>
            </a:gs>
            <a:gs pos="100000">
              <a:srgbClr val="BADDE1"/>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251949" y="1789655"/>
            <a:ext cx="19823113" cy="3141663"/>
          </a:xfrm>
          <a:extLst/>
        </p:spPr>
        <p:txBody>
          <a:bodyPr>
            <a:normAutofit fontScale="90000"/>
          </a:bodyPr>
          <a:lstStyle/>
          <a:p>
            <a:pPr eaLnBrk="1" hangingPunct="1">
              <a:lnSpc>
                <a:spcPct val="85000"/>
              </a:lnSpc>
              <a:defRPr/>
            </a:pPr>
            <a:r>
              <a:rPr lang="en-US" altLang="en-US" sz="13800" b="1" dirty="0" smtClean="0">
                <a:ln>
                  <a:solidFill>
                    <a:srgbClr val="2C6066"/>
                  </a:solidFill>
                </a:ln>
                <a:solidFill>
                  <a:schemeClr val="bg1"/>
                </a:solidFill>
                <a:effectLst>
                  <a:outerShdw blurRad="38100" dist="38100" dir="2700000" algn="tl">
                    <a:srgbClr val="000000"/>
                  </a:outerShdw>
                </a:effectLst>
                <a:latin typeface="Berlin Sans FB" panose="020E0602020502020306" pitchFamily="34" charset="0"/>
                <a:cs typeface="Times New Roman" pitchFamily="18" charset="0"/>
              </a:rPr>
              <a:t>Jelly and her Friends</a:t>
            </a:r>
            <a:r>
              <a:rPr lang="en-US" altLang="en-US" sz="13800" b="1" dirty="0" smtClean="0">
                <a:solidFill>
                  <a:schemeClr val="bg1"/>
                </a:solidFill>
                <a:effectLst>
                  <a:outerShdw blurRad="38100" dist="38100" dir="2700000" algn="tl">
                    <a:srgbClr val="000000"/>
                  </a:outerShdw>
                </a:effectLst>
                <a:cs typeface="Times New Roman" pitchFamily="18" charset="0"/>
              </a:rPr>
              <a:t/>
            </a:r>
            <a:br>
              <a:rPr lang="en-US" altLang="en-US" sz="13800" b="1" dirty="0" smtClean="0">
                <a:solidFill>
                  <a:schemeClr val="bg1"/>
                </a:solidFill>
                <a:effectLst>
                  <a:outerShdw blurRad="38100" dist="38100" dir="2700000" algn="tl">
                    <a:srgbClr val="000000"/>
                  </a:outerShdw>
                </a:effectLst>
                <a:cs typeface="Times New Roman" pitchFamily="18" charset="0"/>
              </a:rPr>
            </a:br>
            <a:r>
              <a:rPr lang="en-US" altLang="en-US" sz="8000" i="1" dirty="0" smtClean="0">
                <a:solidFill>
                  <a:schemeClr val="bg1"/>
                </a:solidFill>
                <a:effectLst>
                  <a:outerShdw blurRad="38100" dist="38100" dir="2700000" algn="tl">
                    <a:srgbClr val="000000"/>
                  </a:outerShdw>
                </a:effectLst>
                <a:latin typeface="Plantagenet Cherokee" panose="02020602070100000000" pitchFamily="18" charset="0"/>
                <a:cs typeface="Times New Roman" pitchFamily="18" charset="0"/>
              </a:rPr>
              <a:t>Susan Nosalskiy</a:t>
            </a:r>
            <a:r>
              <a:rPr lang="en-US" altLang="en-US" sz="8000" i="1" dirty="0">
                <a:solidFill>
                  <a:schemeClr val="bg1"/>
                </a:solidFill>
                <a:effectLst>
                  <a:outerShdw blurRad="38100" dist="38100" dir="2700000" algn="tl">
                    <a:srgbClr val="000000"/>
                  </a:outerShdw>
                </a:effectLst>
                <a:latin typeface="Plantagenet Cherokee" panose="02020602070100000000" pitchFamily="18" charset="0"/>
                <a:cs typeface="Times New Roman" pitchFamily="18" charset="0"/>
              </a:rPr>
              <a:t/>
            </a:r>
            <a:br>
              <a:rPr lang="en-US" altLang="en-US" sz="8000" i="1" dirty="0">
                <a:solidFill>
                  <a:schemeClr val="bg1"/>
                </a:solidFill>
                <a:effectLst>
                  <a:outerShdw blurRad="38100" dist="38100" dir="2700000" algn="tl">
                    <a:srgbClr val="000000"/>
                  </a:outerShdw>
                </a:effectLst>
                <a:latin typeface="Plantagenet Cherokee" panose="02020602070100000000" pitchFamily="18" charset="0"/>
                <a:cs typeface="Times New Roman" pitchFamily="18" charset="0"/>
              </a:rPr>
            </a:br>
            <a:r>
              <a:rPr lang="en-US" altLang="en-US" sz="8000" i="1" dirty="0" smtClean="0">
                <a:solidFill>
                  <a:schemeClr val="bg1"/>
                </a:solidFill>
                <a:effectLst>
                  <a:outerShdw blurRad="38100" dist="38100" dir="2700000" algn="tl">
                    <a:srgbClr val="000000"/>
                  </a:outerShdw>
                </a:effectLst>
                <a:latin typeface="Plantagenet Cherokee" panose="02020602070100000000" pitchFamily="18" charset="0"/>
                <a:cs typeface="Times New Roman" pitchFamily="18" charset="0"/>
              </a:rPr>
              <a:t>UF200</a:t>
            </a:r>
            <a:r>
              <a:rPr lang="en-US" altLang="en-US" sz="8000" i="1" dirty="0" smtClean="0">
                <a:solidFill>
                  <a:schemeClr val="bg1"/>
                </a:solidFill>
                <a:effectLst>
                  <a:outerShdw blurRad="38100" dist="38100" dir="2700000" algn="tl">
                    <a:srgbClr val="000000"/>
                  </a:outerShdw>
                </a:effectLst>
                <a:latin typeface="Plantagenet Cherokee" panose="02020602070100000000" pitchFamily="18" charset="0"/>
                <a:cs typeface="Times New Roman" pitchFamily="18" charset="0"/>
              </a:rPr>
              <a:t> – Civic and Ethical Foundations –</a:t>
            </a:r>
            <a:r>
              <a:rPr lang="en-US" altLang="en-US" sz="8000" i="1" dirty="0" smtClean="0">
                <a:solidFill>
                  <a:schemeClr val="bg1"/>
                </a:solidFill>
                <a:effectLst>
                  <a:outerShdw blurRad="38100" dist="38100" dir="2700000" algn="tl">
                    <a:srgbClr val="000000"/>
                  </a:outerShdw>
                </a:effectLst>
                <a:latin typeface="Plantagenet Cherokee" panose="02020602070100000000" pitchFamily="18" charset="0"/>
                <a:cs typeface="Times New Roman" pitchFamily="18" charset="0"/>
              </a:rPr>
              <a:t>Margaret Sass</a:t>
            </a:r>
            <a:endParaRPr lang="en-US" altLang="en-US" sz="8000" i="1" dirty="0" smtClean="0">
              <a:solidFill>
                <a:schemeClr val="bg1"/>
              </a:solidFill>
              <a:effectLst>
                <a:outerShdw blurRad="38100" dist="38100" dir="2700000" algn="tl">
                  <a:srgbClr val="000000"/>
                </a:outerShdw>
              </a:effectLst>
              <a:cs typeface="Times New Roman" pitchFamily="18" charset="0"/>
            </a:endParaRPr>
          </a:p>
        </p:txBody>
      </p:sp>
      <p:sp>
        <p:nvSpPr>
          <p:cNvPr id="4099" name="Text Box 189"/>
          <p:cNvSpPr txBox="1">
            <a:spLocks noChangeArrowheads="1"/>
          </p:cNvSpPr>
          <p:nvPr/>
        </p:nvSpPr>
        <p:spPr bwMode="auto">
          <a:xfrm>
            <a:off x="14782800" y="22928263"/>
            <a:ext cx="4767263"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508" tIns="36754" rIns="73508" bIns="36754">
            <a:spAutoFit/>
          </a:bodyPr>
          <a:lstStyle>
            <a:lvl1pPr defTabSz="733425">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cs typeface="Arial" panose="020B0604020202020204" pitchFamily="34" charset="0"/>
            </a:endParaRPr>
          </a:p>
        </p:txBody>
      </p:sp>
      <p:sp>
        <p:nvSpPr>
          <p:cNvPr id="4100" name="Text Box 1813"/>
          <p:cNvSpPr txBox="1">
            <a:spLocks noChangeArrowheads="1"/>
          </p:cNvSpPr>
          <p:nvPr/>
        </p:nvSpPr>
        <p:spPr bwMode="auto">
          <a:xfrm>
            <a:off x="27989213" y="10714038"/>
            <a:ext cx="5233987"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508" tIns="36754" rIns="73508" bIns="36754">
            <a:spAutoFit/>
          </a:bodyPr>
          <a:lstStyle>
            <a:lvl1pPr defTabSz="733425">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cs typeface="Arial" panose="020B0604020202020204" pitchFamily="34" charset="0"/>
            </a:endParaRPr>
          </a:p>
        </p:txBody>
      </p:sp>
      <p:sp>
        <p:nvSpPr>
          <p:cNvPr id="4101" name="Text Box 1997"/>
          <p:cNvSpPr txBox="1">
            <a:spLocks noChangeArrowheads="1"/>
          </p:cNvSpPr>
          <p:nvPr/>
        </p:nvSpPr>
        <p:spPr bwMode="auto">
          <a:xfrm>
            <a:off x="762000" y="5029200"/>
            <a:ext cx="11049000" cy="2154436"/>
          </a:xfrm>
          <a:prstGeom prst="rect">
            <a:avLst/>
          </a:prstGeom>
          <a:solidFill>
            <a:srgbClr val="2C6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57200" tIns="457200" rIns="457200" bIns="457200">
            <a:spAutoFit/>
          </a:bodyPr>
          <a:lstStyle>
            <a:lvl1pPr defTabSz="735013">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8000" b="1" dirty="0" smtClean="0">
                <a:solidFill>
                  <a:schemeClr val="accent4">
                    <a:lumMod val="60000"/>
                    <a:lumOff val="40000"/>
                  </a:schemeClr>
                </a:solidFill>
                <a:latin typeface="Berlin Sans FB" panose="020E0602020502020306" pitchFamily="34" charset="0"/>
                <a:cs typeface="Arial" panose="020B0604020202020204" pitchFamily="34" charset="0"/>
              </a:rPr>
              <a:t>Objective </a:t>
            </a:r>
            <a:endParaRPr lang="en-US" altLang="en-US" sz="8000" b="1" dirty="0">
              <a:solidFill>
                <a:schemeClr val="accent4">
                  <a:lumMod val="60000"/>
                  <a:lumOff val="40000"/>
                </a:schemeClr>
              </a:solidFill>
              <a:latin typeface="Berlin Sans FB" panose="020E0602020502020306" pitchFamily="34" charset="0"/>
              <a:cs typeface="Arial" panose="020B0604020202020204" pitchFamily="34" charset="0"/>
            </a:endParaRPr>
          </a:p>
        </p:txBody>
      </p:sp>
      <p:sp>
        <p:nvSpPr>
          <p:cNvPr id="4102" name="Text Box 2002"/>
          <p:cNvSpPr txBox="1">
            <a:spLocks noChangeArrowheads="1"/>
          </p:cNvSpPr>
          <p:nvPr/>
        </p:nvSpPr>
        <p:spPr bwMode="auto">
          <a:xfrm>
            <a:off x="12767427" y="13258800"/>
            <a:ext cx="13311188" cy="2154436"/>
          </a:xfrm>
          <a:prstGeom prst="rect">
            <a:avLst/>
          </a:prstGeom>
          <a:solidFill>
            <a:srgbClr val="2C6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57200" tIns="457200" rIns="457200" bIns="457200">
            <a:spAutoFit/>
          </a:bodyPr>
          <a:lstStyle>
            <a:lvl1pPr defTabSz="735013">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8000" b="1" dirty="0" smtClean="0">
                <a:solidFill>
                  <a:schemeClr val="accent4">
                    <a:lumMod val="60000"/>
                    <a:lumOff val="40000"/>
                  </a:schemeClr>
                </a:solidFill>
                <a:latin typeface="Berlin Sans FB" panose="020E0602020502020306" pitchFamily="34" charset="0"/>
                <a:cs typeface="Arial" panose="020B0604020202020204" pitchFamily="34" charset="0"/>
              </a:rPr>
              <a:t>Reflection</a:t>
            </a:r>
            <a:endParaRPr lang="en-US" altLang="en-US" sz="8000" b="1" dirty="0">
              <a:solidFill>
                <a:schemeClr val="accent4">
                  <a:lumMod val="60000"/>
                  <a:lumOff val="40000"/>
                </a:schemeClr>
              </a:solidFill>
              <a:latin typeface="Berlin Sans FB" panose="020E0602020502020306" pitchFamily="34" charset="0"/>
              <a:cs typeface="Arial" panose="020B0604020202020204" pitchFamily="34" charset="0"/>
            </a:endParaRPr>
          </a:p>
        </p:txBody>
      </p:sp>
      <p:grpSp>
        <p:nvGrpSpPr>
          <p:cNvPr id="4103" name="Group 4"/>
          <p:cNvGrpSpPr>
            <a:grpSpLocks/>
          </p:cNvGrpSpPr>
          <p:nvPr/>
        </p:nvGrpSpPr>
        <p:grpSpPr bwMode="auto">
          <a:xfrm>
            <a:off x="800100" y="838199"/>
            <a:ext cx="7402513" cy="3708043"/>
            <a:chOff x="1600200" y="457200"/>
            <a:chExt cx="12725400" cy="4876800"/>
          </a:xfrm>
        </p:grpSpPr>
        <p:sp>
          <p:nvSpPr>
            <p:cNvPr id="4118" name="Rectangle 3"/>
            <p:cNvSpPr>
              <a:spLocks noChangeArrowheads="1"/>
            </p:cNvSpPr>
            <p:nvPr/>
          </p:nvSpPr>
          <p:spPr bwMode="auto">
            <a:xfrm>
              <a:off x="1600200" y="457200"/>
              <a:ext cx="12725400" cy="4876800"/>
            </a:xfrm>
            <a:prstGeom prst="rect">
              <a:avLst/>
            </a:prstGeom>
            <a:solidFill>
              <a:schemeClr val="bg1"/>
            </a:solidFill>
            <a:ln>
              <a:noFill/>
            </a:ln>
            <a:extLst>
              <a:ext uri="{91240B29-F687-4f45-9708-019B960494DF}">
                <a14:hiddenLine xmlns:a14="http://schemas.microsoft.com/office/drawing/2010/main" xmlns="" w="0">
                  <a:solidFill>
                    <a:srgbClr val="000000"/>
                  </a:solidFill>
                  <a:round/>
                  <a:headEnd/>
                  <a:tailEnd/>
                </a14:hiddenLine>
              </a:ext>
            </a:extLst>
          </p:spPr>
          <p:txBody>
            <a:bodyPr lIns="36195" tIns="36195" rIns="36195" bIns="36195"/>
            <a:lstStyle>
              <a:lvl1pPr defTabSz="735013">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800">
                <a:latin typeface="Times New Roman" panose="02020603050405020304" pitchFamily="18" charset="0"/>
                <a:cs typeface="Arial" panose="020B0604020202020204" pitchFamily="34" charset="0"/>
              </a:endParaRPr>
            </a:p>
          </p:txBody>
        </p:sp>
        <p:pic>
          <p:nvPicPr>
            <p:cNvPr id="41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712788"/>
              <a:ext cx="12133262" cy="444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04" name="Text Box 1997"/>
          <p:cNvSpPr txBox="1">
            <a:spLocks noChangeArrowheads="1"/>
          </p:cNvSpPr>
          <p:nvPr/>
        </p:nvSpPr>
        <p:spPr bwMode="auto">
          <a:xfrm>
            <a:off x="26732346" y="3630526"/>
            <a:ext cx="10972800" cy="3631763"/>
          </a:xfrm>
          <a:prstGeom prst="rect">
            <a:avLst/>
          </a:prstGeom>
          <a:solidFill>
            <a:srgbClr val="2C6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57200" tIns="457200" rIns="457200" bIns="457200">
            <a:spAutoFit/>
          </a:bodyPr>
          <a:lstStyle>
            <a:lvl1pPr defTabSz="735013">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8800" b="1" dirty="0">
                <a:solidFill>
                  <a:schemeClr val="accent4">
                    <a:lumMod val="60000"/>
                    <a:lumOff val="40000"/>
                  </a:schemeClr>
                </a:solidFill>
                <a:latin typeface="Berlin Sans FB" panose="020E0602020502020306" pitchFamily="34" charset="0"/>
                <a:cs typeface="Arial" panose="020B0604020202020204" pitchFamily="34" charset="0"/>
              </a:rPr>
              <a:t>Community Partner</a:t>
            </a:r>
          </a:p>
        </p:txBody>
      </p:sp>
      <p:sp>
        <p:nvSpPr>
          <p:cNvPr id="4105" name="Text Box 1991"/>
          <p:cNvSpPr txBox="1">
            <a:spLocks noChangeArrowheads="1"/>
          </p:cNvSpPr>
          <p:nvPr/>
        </p:nvSpPr>
        <p:spPr bwMode="auto">
          <a:xfrm>
            <a:off x="29489400" y="1580188"/>
            <a:ext cx="7848600" cy="1446550"/>
          </a:xfrm>
          <a:prstGeom prst="rect">
            <a:avLst/>
          </a:prstGeom>
          <a:solidFill>
            <a:schemeClr val="bg1"/>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lIns="457200" rIns="457200" anchor="ctr">
            <a:spAutoFit/>
          </a:bodyPr>
          <a:lstStyle>
            <a:lvl1pPr defTabSz="735013">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400" dirty="0" smtClean="0">
                <a:latin typeface="Times New Roman" panose="02020603050405020304" pitchFamily="18" charset="0"/>
                <a:cs typeface="Arial" panose="020B0604020202020204" pitchFamily="34" charset="0"/>
              </a:rPr>
              <a:t>.</a:t>
            </a:r>
            <a:endParaRPr lang="en-US" altLang="en-US" sz="4400" dirty="0">
              <a:latin typeface="Times New Roman" panose="02020603050405020304" pitchFamily="18" charset="0"/>
              <a:cs typeface="Arial" panose="020B0604020202020204" pitchFamily="34" charset="0"/>
            </a:endParaRPr>
          </a:p>
          <a:p>
            <a:pPr algn="ctr" eaLnBrk="1" hangingPunct="1">
              <a:spcBef>
                <a:spcPct val="0"/>
              </a:spcBef>
              <a:buFontTx/>
              <a:buNone/>
            </a:pPr>
            <a:endParaRPr lang="en-US" altLang="en-US" sz="4400" dirty="0">
              <a:solidFill>
                <a:srgbClr val="FF0000"/>
              </a:solidFill>
              <a:latin typeface="Times New Roman" panose="02020603050405020304" pitchFamily="18" charset="0"/>
              <a:cs typeface="Arial" panose="020B0604020202020204" pitchFamily="34" charset="0"/>
            </a:endParaRPr>
          </a:p>
        </p:txBody>
      </p:sp>
      <p:sp>
        <p:nvSpPr>
          <p:cNvPr id="4107" name="Text Box 1997"/>
          <p:cNvSpPr txBox="1">
            <a:spLocks noChangeArrowheads="1"/>
          </p:cNvSpPr>
          <p:nvPr/>
        </p:nvSpPr>
        <p:spPr bwMode="auto">
          <a:xfrm>
            <a:off x="762000" y="13258800"/>
            <a:ext cx="10972800" cy="7448193"/>
          </a:xfrm>
          <a:prstGeom prst="rect">
            <a:avLst/>
          </a:prstGeom>
          <a:solidFill>
            <a:schemeClr val="bg1"/>
          </a:solidFill>
          <a:ln w="104775">
            <a:solidFill>
              <a:srgbClr val="000000"/>
            </a:solidFill>
            <a:miter lim="800000"/>
            <a:headEnd/>
            <a:tailEnd/>
          </a:ln>
        </p:spPr>
        <p:txBody>
          <a:bodyPr lIns="457200" tIns="457200" rIns="457200" bIns="457200">
            <a:spAutoFit/>
          </a:bodyPr>
          <a:lstStyle>
            <a:lvl1pPr defTabSz="735013">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lvl="0" defTabSz="914400" eaLnBrk="1" hangingPunct="1">
              <a:spcBef>
                <a:spcPct val="0"/>
              </a:spcBef>
              <a:buNone/>
            </a:pPr>
            <a:r>
              <a:rPr lang="en-US" altLang="en-US" sz="4800" b="1" dirty="0">
                <a:solidFill>
                  <a:srgbClr val="000000"/>
                </a:solidFill>
                <a:latin typeface="Plantagenet Cherokee" panose="02020602070100000000" pitchFamily="18" charset="0"/>
                <a:cs typeface="Arial" panose="020B0604020202020204" pitchFamily="34" charset="0"/>
              </a:rPr>
              <a:t>PHOTO (highest resolution possible) </a:t>
            </a:r>
            <a:r>
              <a:rPr lang="en-US" altLang="en-US" sz="4800" b="1" i="1" dirty="0">
                <a:solidFill>
                  <a:srgbClr val="000000"/>
                </a:solidFill>
                <a:latin typeface="Plantagenet Cherokee" panose="02020602070100000000" pitchFamily="18" charset="0"/>
                <a:cs typeface="Arial" panose="020B0604020202020204" pitchFamily="34" charset="0"/>
              </a:rPr>
              <a:t>or </a:t>
            </a:r>
            <a:r>
              <a:rPr lang="en-US" altLang="en-US" sz="4800" b="1" dirty="0">
                <a:solidFill>
                  <a:srgbClr val="000000"/>
                </a:solidFill>
                <a:latin typeface="Plantagenet Cherokee" panose="02020602070100000000" pitchFamily="18" charset="0"/>
                <a:cs typeface="Arial" panose="020B0604020202020204" pitchFamily="34" charset="0"/>
              </a:rPr>
              <a:t>GRAPH </a:t>
            </a:r>
            <a:r>
              <a:rPr lang="en-US" altLang="en-US" sz="4800" b="1" i="1" dirty="0">
                <a:solidFill>
                  <a:srgbClr val="000000"/>
                </a:solidFill>
                <a:latin typeface="Plantagenet Cherokee" panose="02020602070100000000" pitchFamily="18" charset="0"/>
                <a:cs typeface="Arial" panose="020B0604020202020204" pitchFamily="34" charset="0"/>
              </a:rPr>
              <a:t>or </a:t>
            </a:r>
            <a:r>
              <a:rPr lang="en-US" altLang="en-US" sz="4800" b="1" dirty="0">
                <a:solidFill>
                  <a:srgbClr val="000000"/>
                </a:solidFill>
                <a:latin typeface="Plantagenet Cherokee" panose="02020602070100000000" pitchFamily="18" charset="0"/>
                <a:cs typeface="Arial" panose="020B0604020202020204" pitchFamily="34" charset="0"/>
              </a:rPr>
              <a:t>TABLE</a:t>
            </a:r>
          </a:p>
          <a:p>
            <a:pPr lvl="0" defTabSz="914400" eaLnBrk="1" hangingPunct="1">
              <a:spcBef>
                <a:spcPct val="0"/>
              </a:spcBef>
              <a:buNone/>
            </a:pPr>
            <a:endParaRPr lang="en-US" altLang="en-US" sz="4800" b="1" dirty="0">
              <a:solidFill>
                <a:srgbClr val="000000"/>
              </a:solidFill>
              <a:latin typeface="Plantagenet Cherokee" panose="02020602070100000000" pitchFamily="18" charset="0"/>
              <a:cs typeface="Arial" panose="020B0604020202020204" pitchFamily="34" charset="0"/>
            </a:endParaRPr>
          </a:p>
          <a:p>
            <a:pPr lvl="0" defTabSz="914400" eaLnBrk="1" hangingPunct="1">
              <a:spcBef>
                <a:spcPct val="0"/>
              </a:spcBef>
              <a:buNone/>
            </a:pPr>
            <a:r>
              <a:rPr lang="en-US" altLang="en-US" sz="4000" b="1" dirty="0">
                <a:solidFill>
                  <a:srgbClr val="FF0000"/>
                </a:solidFill>
                <a:latin typeface="Plantagenet Cherokee" panose="02020602070100000000" pitchFamily="18" charset="0"/>
                <a:cs typeface="Arial" panose="020B0604020202020204" pitchFamily="34" charset="0"/>
              </a:rPr>
              <a:t>You are responsible for obtaining release forms to use photographs of community participants (agency clients, children). Release form available on the SL website at:</a:t>
            </a:r>
          </a:p>
          <a:p>
            <a:pPr lvl="0" defTabSz="914400" eaLnBrk="1" hangingPunct="1">
              <a:spcBef>
                <a:spcPct val="0"/>
              </a:spcBef>
              <a:buNone/>
            </a:pPr>
            <a:r>
              <a:rPr lang="en-US" altLang="en-US" sz="4000" b="1" dirty="0">
                <a:solidFill>
                  <a:srgbClr val="6AAEEC"/>
                </a:solidFill>
                <a:latin typeface="Plantagenet Cherokee" panose="02020602070100000000" pitchFamily="18" charset="0"/>
                <a:cs typeface="Arial" panose="020B0604020202020204" pitchFamily="34" charset="0"/>
                <a:hlinkClick r:id="rId4"/>
              </a:rPr>
              <a:t>http://</a:t>
            </a:r>
            <a:r>
              <a:rPr lang="en-US" altLang="en-US" sz="4000" b="1" dirty="0" smtClean="0">
                <a:solidFill>
                  <a:srgbClr val="6AAEEC"/>
                </a:solidFill>
                <a:latin typeface="Plantagenet Cherokee" panose="02020602070100000000" pitchFamily="18" charset="0"/>
                <a:cs typeface="Arial" panose="020B0604020202020204" pitchFamily="34" charset="0"/>
                <a:hlinkClick r:id="rId4"/>
              </a:rPr>
              <a:t>servicelearning.boisestate.edu/wp-content/uploads/2014/02/photo-release-form-long.pdf</a:t>
            </a:r>
            <a:endParaRPr lang="en-US" altLang="en-US" sz="4000" b="1" dirty="0">
              <a:solidFill>
                <a:srgbClr val="6AAEEC"/>
              </a:solidFill>
              <a:latin typeface="Plantagenet Cherokee" panose="02020602070100000000" pitchFamily="18" charset="0"/>
              <a:cs typeface="Arial" panose="020B0604020202020204" pitchFamily="34" charset="0"/>
            </a:endParaRPr>
          </a:p>
        </p:txBody>
      </p:sp>
      <p:sp>
        <p:nvSpPr>
          <p:cNvPr id="4108" name="Text Box 1997"/>
          <p:cNvSpPr txBox="1">
            <a:spLocks noChangeArrowheads="1"/>
          </p:cNvSpPr>
          <p:nvPr/>
        </p:nvSpPr>
        <p:spPr bwMode="auto">
          <a:xfrm>
            <a:off x="26746200" y="21189950"/>
            <a:ext cx="11049000" cy="1600200"/>
          </a:xfrm>
          <a:prstGeom prst="rect">
            <a:avLst/>
          </a:prstGeom>
          <a:solidFill>
            <a:srgbClr val="2C6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57200" tIns="457200" rIns="457200" bIns="457200">
            <a:spAutoFit/>
          </a:bodyPr>
          <a:lstStyle>
            <a:lvl1pPr defTabSz="735013">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400" b="1" dirty="0" smtClean="0">
                <a:solidFill>
                  <a:schemeClr val="bg1"/>
                </a:solidFill>
                <a:latin typeface="Berlin Sans FB" panose="020E0602020502020306" pitchFamily="34" charset="0"/>
                <a:cs typeface="Arial" panose="020B0604020202020204" pitchFamily="34" charset="0"/>
              </a:rPr>
              <a:t>Impact </a:t>
            </a:r>
            <a:r>
              <a:rPr lang="en-US" altLang="en-US" sz="4400" b="1" smtClean="0">
                <a:solidFill>
                  <a:schemeClr val="bg1"/>
                </a:solidFill>
                <a:latin typeface="Berlin Sans FB" panose="020E0602020502020306" pitchFamily="34" charset="0"/>
                <a:cs typeface="Arial" panose="020B0604020202020204" pitchFamily="34" charset="0"/>
              </a:rPr>
              <a:t>on Community</a:t>
            </a:r>
            <a:endParaRPr lang="en-US" altLang="en-US" sz="4400" b="1">
              <a:solidFill>
                <a:schemeClr val="bg1"/>
              </a:solidFill>
              <a:latin typeface="Berlin Sans FB" panose="020E0602020502020306" pitchFamily="34" charset="0"/>
              <a:cs typeface="Arial" panose="020B0604020202020204" pitchFamily="34" charset="0"/>
            </a:endParaRPr>
          </a:p>
        </p:txBody>
      </p:sp>
      <p:sp>
        <p:nvSpPr>
          <p:cNvPr id="4110" name="Text Box 2002"/>
          <p:cNvSpPr txBox="1">
            <a:spLocks noChangeArrowheads="1"/>
          </p:cNvSpPr>
          <p:nvPr/>
        </p:nvSpPr>
        <p:spPr bwMode="auto">
          <a:xfrm>
            <a:off x="12507911" y="4980259"/>
            <a:ext cx="13311187" cy="2277547"/>
          </a:xfrm>
          <a:prstGeom prst="rect">
            <a:avLst/>
          </a:prstGeom>
          <a:solidFill>
            <a:srgbClr val="2C6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57200" tIns="457200" rIns="457200" bIns="457200">
            <a:spAutoFit/>
          </a:bodyPr>
          <a:lstStyle>
            <a:lvl1pPr defTabSz="735013">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8800" b="1" dirty="0" smtClean="0">
                <a:solidFill>
                  <a:schemeClr val="accent4">
                    <a:lumMod val="60000"/>
                    <a:lumOff val="40000"/>
                  </a:schemeClr>
                </a:solidFill>
                <a:latin typeface="Berlin Sans FB" panose="020E0602020502020306" pitchFamily="34" charset="0"/>
                <a:cs typeface="Arial" panose="020B0604020202020204" pitchFamily="34" charset="0"/>
              </a:rPr>
              <a:t>Topic</a:t>
            </a:r>
            <a:r>
              <a:rPr lang="en-US" altLang="en-US" sz="4400" b="1" dirty="0" smtClean="0">
                <a:solidFill>
                  <a:schemeClr val="bg1"/>
                </a:solidFill>
                <a:latin typeface="Berlin Sans FB" panose="020E0602020502020306" pitchFamily="34" charset="0"/>
                <a:cs typeface="Arial" panose="020B0604020202020204" pitchFamily="34" charset="0"/>
              </a:rPr>
              <a:t> </a:t>
            </a:r>
            <a:endParaRPr lang="en-US" altLang="en-US" sz="4400" b="1" dirty="0">
              <a:latin typeface="Berlin Sans FB" panose="020E0602020502020306" pitchFamily="34" charset="0"/>
              <a:cs typeface="Arial" panose="020B0604020202020204" pitchFamily="34" charset="0"/>
            </a:endParaRPr>
          </a:p>
        </p:txBody>
      </p:sp>
      <p:sp>
        <p:nvSpPr>
          <p:cNvPr id="4113" name="Text Box 1997"/>
          <p:cNvSpPr txBox="1">
            <a:spLocks noChangeArrowheads="1"/>
          </p:cNvSpPr>
          <p:nvPr/>
        </p:nvSpPr>
        <p:spPr bwMode="auto">
          <a:xfrm>
            <a:off x="587375" y="21189950"/>
            <a:ext cx="11049000" cy="2277547"/>
          </a:xfrm>
          <a:prstGeom prst="rect">
            <a:avLst/>
          </a:prstGeom>
          <a:solidFill>
            <a:srgbClr val="2C6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57200" tIns="457200" rIns="457200" bIns="457200">
            <a:spAutoFit/>
          </a:bodyPr>
          <a:lstStyle>
            <a:lvl1pPr defTabSz="735013">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8800" b="1" dirty="0" smtClean="0">
                <a:solidFill>
                  <a:schemeClr val="accent4">
                    <a:lumMod val="60000"/>
                    <a:lumOff val="40000"/>
                  </a:schemeClr>
                </a:solidFill>
                <a:latin typeface="Berlin Sans FB" panose="020E0602020502020306" pitchFamily="34" charset="0"/>
                <a:cs typeface="Arial" panose="020B0604020202020204" pitchFamily="34" charset="0"/>
              </a:rPr>
              <a:t>Response</a:t>
            </a:r>
            <a:r>
              <a:rPr lang="en-US" altLang="en-US" sz="4400" b="1" dirty="0" smtClean="0">
                <a:solidFill>
                  <a:schemeClr val="bg1"/>
                </a:solidFill>
                <a:latin typeface="Berlin Sans FB" panose="020E0602020502020306" pitchFamily="34" charset="0"/>
                <a:cs typeface="Arial" panose="020B0604020202020204" pitchFamily="34" charset="0"/>
              </a:rPr>
              <a:t> </a:t>
            </a:r>
            <a:endParaRPr lang="en-US" altLang="en-US" sz="4400" b="1" dirty="0">
              <a:latin typeface="Berlin Sans FB" panose="020E0602020502020306" pitchFamily="34" charset="0"/>
              <a:cs typeface="Arial" panose="020B0604020202020204" pitchFamily="34" charset="0"/>
            </a:endParaRPr>
          </a:p>
        </p:txBody>
      </p:sp>
      <p:sp>
        <p:nvSpPr>
          <p:cNvPr id="2068" name="TextBox 5"/>
          <p:cNvSpPr txBox="1">
            <a:spLocks noChangeArrowheads="1"/>
          </p:cNvSpPr>
          <p:nvPr/>
        </p:nvSpPr>
        <p:spPr bwMode="auto">
          <a:xfrm>
            <a:off x="26836254" y="7222430"/>
            <a:ext cx="10972800" cy="13634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48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48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48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4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9pPr>
          </a:lstStyle>
          <a:p>
            <a:pPr lvl="0" eaLnBrk="1" hangingPunct="1">
              <a:defRPr/>
            </a:pPr>
            <a:r>
              <a:rPr lang="en-US" altLang="en-US" sz="4400" b="1" dirty="0">
                <a:solidFill>
                  <a:schemeClr val="accent5">
                    <a:lumMod val="25000"/>
                  </a:schemeClr>
                </a:solidFill>
                <a:latin typeface="Plantagenet Cherokee" panose="02020602070100000000" pitchFamily="18" charset="0"/>
                <a:cs typeface="Arial" panose="020B0604020202020204" pitchFamily="34" charset="0"/>
              </a:rPr>
              <a:t>Name: </a:t>
            </a:r>
            <a:r>
              <a:rPr lang="en-US" altLang="en-US" sz="4400" b="1" dirty="0" smtClean="0">
                <a:solidFill>
                  <a:schemeClr val="accent5">
                    <a:lumMod val="25000"/>
                  </a:schemeClr>
                </a:solidFill>
                <a:latin typeface="Plantagenet Cherokee" panose="02020602070100000000" pitchFamily="18" charset="0"/>
                <a:cs typeface="Arial" panose="020B0604020202020204" pitchFamily="34" charset="0"/>
              </a:rPr>
              <a:t>Morning Star Christian Church Sunday School</a:t>
            </a:r>
            <a:endParaRPr lang="en-US" altLang="en-US" sz="4400" b="1" dirty="0">
              <a:solidFill>
                <a:schemeClr val="accent5">
                  <a:lumMod val="25000"/>
                </a:schemeClr>
              </a:solidFill>
              <a:latin typeface="Plantagenet Cherokee" panose="02020602070100000000" pitchFamily="18" charset="0"/>
              <a:cs typeface="Arial" panose="020B0604020202020204" pitchFamily="34" charset="0"/>
            </a:endParaRPr>
          </a:p>
          <a:p>
            <a:pPr lvl="0" eaLnBrk="1" hangingPunct="1">
              <a:defRPr/>
            </a:pPr>
            <a:r>
              <a:rPr lang="en-US" altLang="en-US" sz="4400" b="1" dirty="0">
                <a:solidFill>
                  <a:schemeClr val="accent5">
                    <a:lumMod val="25000"/>
                  </a:schemeClr>
                </a:solidFill>
                <a:latin typeface="Plantagenet Cherokee" panose="02020602070100000000" pitchFamily="18" charset="0"/>
                <a:cs typeface="Arial" panose="020B0604020202020204" pitchFamily="34" charset="0"/>
              </a:rPr>
              <a:t>Mission Statement: </a:t>
            </a:r>
            <a:r>
              <a:rPr lang="en-US" altLang="en-US" sz="4400" b="1" dirty="0" smtClean="0">
                <a:solidFill>
                  <a:schemeClr val="accent5">
                    <a:lumMod val="25000"/>
                  </a:schemeClr>
                </a:solidFill>
                <a:latin typeface="Plantagenet Cherokee" panose="02020602070100000000" pitchFamily="18" charset="0"/>
                <a:cs typeface="Arial" panose="020B0604020202020204" pitchFamily="34" charset="0"/>
              </a:rPr>
              <a:t>To teach children about the love of the Lord through the Bible and daily living. </a:t>
            </a:r>
            <a:endParaRPr lang="en-US" altLang="en-US" sz="4400" b="1" dirty="0">
              <a:solidFill>
                <a:schemeClr val="accent5">
                  <a:lumMod val="25000"/>
                </a:schemeClr>
              </a:solidFill>
              <a:latin typeface="Plantagenet Cherokee" panose="02020602070100000000" pitchFamily="18" charset="0"/>
              <a:cs typeface="Arial" panose="020B0604020202020204" pitchFamily="34" charset="0"/>
            </a:endParaRPr>
          </a:p>
          <a:p>
            <a:pPr lvl="0" eaLnBrk="1" hangingPunct="1">
              <a:defRPr/>
            </a:pPr>
            <a:r>
              <a:rPr lang="en-US" altLang="en-US" sz="3200" i="1" dirty="0">
                <a:solidFill>
                  <a:schemeClr val="accent5">
                    <a:lumMod val="25000"/>
                  </a:schemeClr>
                </a:solidFill>
                <a:latin typeface="Plantagenet Cherokee" panose="02020602070100000000" pitchFamily="18" charset="0"/>
                <a:cs typeface="Arial" panose="020B0604020202020204" pitchFamily="34" charset="0"/>
              </a:rPr>
              <a:t>    </a:t>
            </a:r>
            <a:r>
              <a:rPr lang="en-US" altLang="en-US" sz="3200" i="1" dirty="0" smtClean="0">
                <a:solidFill>
                  <a:schemeClr val="accent5">
                    <a:lumMod val="25000"/>
                  </a:schemeClr>
                </a:solidFill>
                <a:latin typeface="Plantagenet Cherokee" panose="02020602070100000000" pitchFamily="18" charset="0"/>
                <a:cs typeface="Arial" panose="020B0604020202020204" pitchFamily="34" charset="0"/>
              </a:rPr>
              <a:t>(</a:t>
            </a:r>
            <a:r>
              <a:rPr lang="en-US" altLang="en-US" sz="6600" b="1" dirty="0" smtClean="0">
                <a:solidFill>
                  <a:schemeClr val="accent5">
                    <a:lumMod val="25000"/>
                  </a:schemeClr>
                </a:solidFill>
                <a:latin typeface="Plantagenet Cherokee" panose="02020602070100000000" pitchFamily="18" charset="0"/>
                <a:cs typeface="Arial" panose="020B0604020202020204" pitchFamily="34" charset="0"/>
              </a:rPr>
              <a:t>Project </a:t>
            </a:r>
            <a:r>
              <a:rPr lang="en-US" altLang="en-US" sz="6600" b="1" dirty="0">
                <a:solidFill>
                  <a:schemeClr val="accent5">
                    <a:lumMod val="25000"/>
                  </a:schemeClr>
                </a:solidFill>
                <a:latin typeface="Plantagenet Cherokee" panose="02020602070100000000" pitchFamily="18" charset="0"/>
                <a:cs typeface="Arial" panose="020B0604020202020204" pitchFamily="34" charset="0"/>
              </a:rPr>
              <a:t>Purpose /Need:</a:t>
            </a:r>
          </a:p>
          <a:p>
            <a:pPr lvl="0" eaLnBrk="1" hangingPunct="1">
              <a:defRPr/>
            </a:pPr>
            <a:r>
              <a:rPr lang="en-US" altLang="en-US" sz="6600" b="1" i="1" dirty="0">
                <a:solidFill>
                  <a:schemeClr val="accent5">
                    <a:lumMod val="25000"/>
                  </a:schemeClr>
                </a:solidFill>
                <a:latin typeface="Plantagenet Cherokee" panose="02020602070100000000" pitchFamily="18" charset="0"/>
                <a:cs typeface="Arial" panose="020B0604020202020204" pitchFamily="34" charset="0"/>
              </a:rPr>
              <a:t>  </a:t>
            </a:r>
            <a:r>
              <a:rPr lang="en-US" altLang="en-US" sz="6600" i="1" dirty="0" smtClean="0">
                <a:solidFill>
                  <a:schemeClr val="accent5">
                    <a:lumMod val="25000"/>
                  </a:schemeClr>
                </a:solidFill>
                <a:latin typeface="Plantagenet Cherokee" panose="02020602070100000000" pitchFamily="18" charset="0"/>
                <a:cs typeface="Arial" panose="020B0604020202020204" pitchFamily="34" charset="0"/>
              </a:rPr>
              <a:t>To educate the kids, in this classroom, about ethical issues we have in our community, and how to overcome them, in this book about Jelly and her Friends, and how they overcame these differences, in their classroom. </a:t>
            </a:r>
            <a:endParaRPr lang="en-US" altLang="en-US" sz="6600" b="1" dirty="0">
              <a:solidFill>
                <a:schemeClr val="accent5">
                  <a:lumMod val="25000"/>
                </a:schemeClr>
              </a:solidFill>
              <a:latin typeface="Plantagenet Cherokee" panose="02020602070100000000" pitchFamily="18"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0054" y="21189950"/>
            <a:ext cx="11049000" cy="989965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03255" y="1580188"/>
            <a:ext cx="7848600" cy="144655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1" y="13258801"/>
            <a:ext cx="10950574" cy="7448192"/>
          </a:xfrm>
          <a:prstGeom prst="rect">
            <a:avLst/>
          </a:prstGeom>
        </p:spPr>
      </p:pic>
      <p:sp>
        <p:nvSpPr>
          <p:cNvPr id="7" name="TextBox 6"/>
          <p:cNvSpPr txBox="1"/>
          <p:nvPr/>
        </p:nvSpPr>
        <p:spPr>
          <a:xfrm>
            <a:off x="13397345" y="7320602"/>
            <a:ext cx="11734800" cy="6001643"/>
          </a:xfrm>
          <a:prstGeom prst="rect">
            <a:avLst/>
          </a:prstGeom>
          <a:noFill/>
        </p:spPr>
        <p:txBody>
          <a:bodyPr wrap="square" rtlCol="0">
            <a:spAutoFit/>
          </a:bodyPr>
          <a:lstStyle/>
          <a:p>
            <a:r>
              <a:rPr lang="en-US" dirty="0" smtClean="0"/>
              <a:t>This book is about Jelly, who moves to America from Ukraine, and gets picked on because of her accent. Until one day when she helps popular boy Jack, when he gets hurt. Then the whole class realizes that differences shouldn’t make us different in a bad way and they all become friends and embrace each other. </a:t>
            </a:r>
            <a:endParaRPr lang="en-US" dirty="0"/>
          </a:p>
        </p:txBody>
      </p:sp>
      <p:sp>
        <p:nvSpPr>
          <p:cNvPr id="9" name="TextBox 8"/>
          <p:cNvSpPr txBox="1"/>
          <p:nvPr/>
        </p:nvSpPr>
        <p:spPr>
          <a:xfrm>
            <a:off x="800100" y="7848600"/>
            <a:ext cx="11010900" cy="5262979"/>
          </a:xfrm>
          <a:prstGeom prst="rect">
            <a:avLst/>
          </a:prstGeom>
          <a:noFill/>
        </p:spPr>
        <p:txBody>
          <a:bodyPr wrap="square" rtlCol="0">
            <a:spAutoFit/>
          </a:bodyPr>
          <a:lstStyle/>
          <a:p>
            <a:r>
              <a:rPr lang="en-US" dirty="0" smtClean="0"/>
              <a:t>I picked the topic of language and accents, because growing up that is what I had to deal with. When children learn that cultural differences, like language, ethnicity, habits, food, and other things, are something to embrace and not run away from, they get a whole new world of opportunity. </a:t>
            </a:r>
            <a:endParaRPr lang="en-US" dirty="0"/>
          </a:p>
        </p:txBody>
      </p:sp>
      <p:sp>
        <p:nvSpPr>
          <p:cNvPr id="10" name="TextBox 9"/>
          <p:cNvSpPr txBox="1"/>
          <p:nvPr/>
        </p:nvSpPr>
        <p:spPr>
          <a:xfrm>
            <a:off x="800100" y="24155400"/>
            <a:ext cx="10836275" cy="8217634"/>
          </a:xfrm>
          <a:prstGeom prst="rect">
            <a:avLst/>
          </a:prstGeom>
          <a:noFill/>
        </p:spPr>
        <p:txBody>
          <a:bodyPr wrap="square" rtlCol="0">
            <a:spAutoFit/>
          </a:bodyPr>
          <a:lstStyle/>
          <a:p>
            <a:r>
              <a:rPr lang="en-US" dirty="0" smtClean="0"/>
              <a:t>The response I got from the kids, in the Sunday school classroom, was overwhelming. Many of the kids, kept asking for me to re read the book, at least 3 more times. They loved he pictures that went with it. And soaked in every single word. When I read the questions to them, they thought deeply about them, and replied with very thoughtful responses. They are now definitely more aware of kids with accents, and will embrace them. </a:t>
            </a:r>
            <a:endParaRPr lang="en-US" dirty="0"/>
          </a:p>
        </p:txBody>
      </p:sp>
      <p:sp>
        <p:nvSpPr>
          <p:cNvPr id="11" name="TextBox 10"/>
          <p:cNvSpPr txBox="1"/>
          <p:nvPr/>
        </p:nvSpPr>
        <p:spPr>
          <a:xfrm>
            <a:off x="12767427" y="16154400"/>
            <a:ext cx="13051671" cy="14865608"/>
          </a:xfrm>
          <a:prstGeom prst="rect">
            <a:avLst/>
          </a:prstGeom>
          <a:noFill/>
        </p:spPr>
        <p:txBody>
          <a:bodyPr wrap="square" rtlCol="0">
            <a:spAutoFit/>
          </a:bodyPr>
          <a:lstStyle/>
          <a:p>
            <a:r>
              <a:rPr lang="en-US" dirty="0" smtClean="0"/>
              <a:t>This experience was one of the most enjoyable ones, that I have had in university. I loved to be able to create a children's book, and to be able to print, and fell like a real author. The minute it was printed I had to snapchat it to my whole family, and they were really proud of me. I then took the book to my local Sunday school, at my church. The minute I was introduced to the class, all the kids got really quiet and attentive. They were really excited, as I read my book to them, and loved the pictures that went along. I read the questions at the end, and was surprised that each question was answered thoughtfully, and the kids, were really intrigued and asked me what an accent was. The Kiddos were the 4-5 year olds. This experience I will not forget for a long time, and I treasure my new book that I wrote, it lays on my nightstand, because I am that proud of it. I hope the kids got a deeper meaning of accepting different people around them, and having a more positive look, on anyone who doesn’t fit their mold.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4699</TotalTime>
  <Words>573</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MS PGothic</vt:lpstr>
      <vt:lpstr>News Gothic MT</vt:lpstr>
      <vt:lpstr>Arial</vt:lpstr>
      <vt:lpstr>Berlin Sans FB</vt:lpstr>
      <vt:lpstr>Plantagenet Cherokee</vt:lpstr>
      <vt:lpstr>Times New Roman</vt:lpstr>
      <vt:lpstr>Wingdings 2</vt:lpstr>
      <vt:lpstr>Breeze</vt:lpstr>
      <vt:lpstr>Jelly and her Friends Susan Nosalskiy UF200 – Civic and Ethical Foundations –Margaret Sass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Susan Nosalskiy</cp:lastModifiedBy>
  <cp:revision>252</cp:revision>
  <cp:lastPrinted>2015-05-14T16:32:54Z</cp:lastPrinted>
  <dcterms:created xsi:type="dcterms:W3CDTF">2002-01-26T23:38:43Z</dcterms:created>
  <dcterms:modified xsi:type="dcterms:W3CDTF">2017-11-07T23:29:07Z</dcterms:modified>
</cp:coreProperties>
</file>