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
  </p:notesMasterIdLst>
  <p:handoutMasterIdLst>
    <p:handoutMasterId r:id="rId4"/>
  </p:handoutMasterIdLst>
  <p:sldIdLst>
    <p:sldId id="261" r:id="rId2"/>
  </p:sldIdLst>
  <p:sldSz cx="40233600" cy="32918400"/>
  <p:notesSz cx="6858000" cy="9080500"/>
  <p:defaultTextStyle>
    <a:defPPr>
      <a:defRPr lang="en-US"/>
    </a:defPPr>
    <a:lvl1pPr algn="l" rtl="0" fontAlgn="base">
      <a:spcBef>
        <a:spcPct val="0"/>
      </a:spcBef>
      <a:spcAft>
        <a:spcPct val="0"/>
      </a:spcAft>
      <a:defRPr sz="4800" kern="1200">
        <a:solidFill>
          <a:schemeClr val="tx1"/>
        </a:solidFill>
        <a:latin typeface="Times New Roman" pitchFamily="18" charset="0"/>
        <a:ea typeface="+mn-ea"/>
        <a:cs typeface="+mn-cs"/>
      </a:defRPr>
    </a:lvl1pPr>
    <a:lvl2pPr marL="457200" algn="l" rtl="0" fontAlgn="base">
      <a:spcBef>
        <a:spcPct val="0"/>
      </a:spcBef>
      <a:spcAft>
        <a:spcPct val="0"/>
      </a:spcAft>
      <a:defRPr sz="4800" kern="1200">
        <a:solidFill>
          <a:schemeClr val="tx1"/>
        </a:solidFill>
        <a:latin typeface="Times New Roman" pitchFamily="18" charset="0"/>
        <a:ea typeface="+mn-ea"/>
        <a:cs typeface="+mn-cs"/>
      </a:defRPr>
    </a:lvl2pPr>
    <a:lvl3pPr marL="914400" algn="l" rtl="0" fontAlgn="base">
      <a:spcBef>
        <a:spcPct val="0"/>
      </a:spcBef>
      <a:spcAft>
        <a:spcPct val="0"/>
      </a:spcAft>
      <a:defRPr sz="4800" kern="1200">
        <a:solidFill>
          <a:schemeClr val="tx1"/>
        </a:solidFill>
        <a:latin typeface="Times New Roman" pitchFamily="18" charset="0"/>
        <a:ea typeface="+mn-ea"/>
        <a:cs typeface="+mn-cs"/>
      </a:defRPr>
    </a:lvl3pPr>
    <a:lvl4pPr marL="1371600" algn="l" rtl="0" fontAlgn="base">
      <a:spcBef>
        <a:spcPct val="0"/>
      </a:spcBef>
      <a:spcAft>
        <a:spcPct val="0"/>
      </a:spcAft>
      <a:defRPr sz="4800" kern="1200">
        <a:solidFill>
          <a:schemeClr val="tx1"/>
        </a:solidFill>
        <a:latin typeface="Times New Roman" pitchFamily="18" charset="0"/>
        <a:ea typeface="+mn-ea"/>
        <a:cs typeface="+mn-cs"/>
      </a:defRPr>
    </a:lvl4pPr>
    <a:lvl5pPr marL="1828800" algn="l" rtl="0" fontAlgn="base">
      <a:spcBef>
        <a:spcPct val="0"/>
      </a:spcBef>
      <a:spcAft>
        <a:spcPct val="0"/>
      </a:spcAft>
      <a:defRPr sz="4800" kern="1200">
        <a:solidFill>
          <a:schemeClr val="tx1"/>
        </a:solidFill>
        <a:latin typeface="Times New Roman" pitchFamily="18" charset="0"/>
        <a:ea typeface="+mn-ea"/>
        <a:cs typeface="+mn-cs"/>
      </a:defRPr>
    </a:lvl5pPr>
    <a:lvl6pPr marL="2286000" algn="l" defTabSz="914400" rtl="0" eaLnBrk="1" latinLnBrk="0" hangingPunct="1">
      <a:defRPr sz="4800" kern="1200">
        <a:solidFill>
          <a:schemeClr val="tx1"/>
        </a:solidFill>
        <a:latin typeface="Times New Roman" pitchFamily="18" charset="0"/>
        <a:ea typeface="+mn-ea"/>
        <a:cs typeface="+mn-cs"/>
      </a:defRPr>
    </a:lvl6pPr>
    <a:lvl7pPr marL="2743200" algn="l" defTabSz="914400" rtl="0" eaLnBrk="1" latinLnBrk="0" hangingPunct="1">
      <a:defRPr sz="4800" kern="1200">
        <a:solidFill>
          <a:schemeClr val="tx1"/>
        </a:solidFill>
        <a:latin typeface="Times New Roman" pitchFamily="18" charset="0"/>
        <a:ea typeface="+mn-ea"/>
        <a:cs typeface="+mn-cs"/>
      </a:defRPr>
    </a:lvl7pPr>
    <a:lvl8pPr marL="3200400" algn="l" defTabSz="914400" rtl="0" eaLnBrk="1" latinLnBrk="0" hangingPunct="1">
      <a:defRPr sz="4800" kern="1200">
        <a:solidFill>
          <a:schemeClr val="tx1"/>
        </a:solidFill>
        <a:latin typeface="Times New Roman" pitchFamily="18" charset="0"/>
        <a:ea typeface="+mn-ea"/>
        <a:cs typeface="+mn-cs"/>
      </a:defRPr>
    </a:lvl8pPr>
    <a:lvl9pPr marL="3657600" algn="l" defTabSz="914400" rtl="0" eaLnBrk="1" latinLnBrk="0" hangingPunct="1">
      <a:defRPr sz="4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9900"/>
    <a:srgbClr val="FFCC66"/>
    <a:srgbClr val="CCFFFF"/>
    <a:srgbClr val="0000CC"/>
    <a:srgbClr val="008080"/>
    <a:srgbClr val="009999"/>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0" autoAdjust="0"/>
    <p:restoredTop sz="94728" autoAdjust="0"/>
  </p:normalViewPr>
  <p:slideViewPr>
    <p:cSldViewPr>
      <p:cViewPr>
        <p:scale>
          <a:sx n="26" d="100"/>
          <a:sy n="26" d="100"/>
        </p:scale>
        <p:origin x="-474" y="-78"/>
      </p:cViewPr>
      <p:guideLst>
        <p:guide orient="horz" pos="10368"/>
        <p:guide pos="1267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25" d="100"/>
        <a:sy n="2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3593" tIns="46798" rIns="93593" bIns="46798" numCol="1" anchor="t" anchorCtr="0" compatLnSpc="1">
            <a:prstTxWarp prst="textNoShape">
              <a:avLst/>
            </a:prstTxWarp>
          </a:bodyPr>
          <a:lstStyle>
            <a:lvl1pPr defTabSz="936625">
              <a:defRPr sz="1200"/>
            </a:lvl1pPr>
          </a:lstStyle>
          <a:p>
            <a:pPr>
              <a:defRPr/>
            </a:pPr>
            <a:endParaRPr lang="en-US"/>
          </a:p>
        </p:txBody>
      </p:sp>
      <p:sp>
        <p:nvSpPr>
          <p:cNvPr id="15363"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3593" tIns="46798" rIns="93593" bIns="46798" numCol="1" anchor="t" anchorCtr="0" compatLnSpc="1">
            <a:prstTxWarp prst="textNoShape">
              <a:avLst/>
            </a:prstTxWarp>
          </a:bodyPr>
          <a:lstStyle>
            <a:lvl1pPr algn="r" defTabSz="936625">
              <a:defRPr sz="1200"/>
            </a:lvl1pPr>
          </a:lstStyle>
          <a:p>
            <a:pPr>
              <a:defRPr/>
            </a:pPr>
            <a:endParaRPr lang="en-US"/>
          </a:p>
        </p:txBody>
      </p:sp>
      <p:sp>
        <p:nvSpPr>
          <p:cNvPr id="15364" name="Rectangle 4"/>
          <p:cNvSpPr>
            <a:spLocks noGrp="1" noChangeArrowheads="1"/>
          </p:cNvSpPr>
          <p:nvPr>
            <p:ph type="ftr" sz="quarter" idx="2"/>
          </p:nvPr>
        </p:nvSpPr>
        <p:spPr bwMode="auto">
          <a:xfrm>
            <a:off x="0" y="8626475"/>
            <a:ext cx="2971800" cy="454025"/>
          </a:xfrm>
          <a:prstGeom prst="rect">
            <a:avLst/>
          </a:prstGeom>
          <a:noFill/>
          <a:ln w="9525">
            <a:noFill/>
            <a:miter lim="800000"/>
            <a:headEnd/>
            <a:tailEnd/>
          </a:ln>
          <a:effectLst/>
        </p:spPr>
        <p:txBody>
          <a:bodyPr vert="horz" wrap="square" lIns="93593" tIns="46798" rIns="93593" bIns="46798" numCol="1" anchor="b" anchorCtr="0" compatLnSpc="1">
            <a:prstTxWarp prst="textNoShape">
              <a:avLst/>
            </a:prstTxWarp>
          </a:bodyPr>
          <a:lstStyle>
            <a:lvl1pPr defTabSz="936625">
              <a:defRPr sz="1200"/>
            </a:lvl1pPr>
          </a:lstStyle>
          <a:p>
            <a:pPr>
              <a:defRPr/>
            </a:pPr>
            <a:endParaRPr lang="en-US"/>
          </a:p>
        </p:txBody>
      </p:sp>
      <p:sp>
        <p:nvSpPr>
          <p:cNvPr id="15365" name="Rectangle 5"/>
          <p:cNvSpPr>
            <a:spLocks noGrp="1" noChangeArrowheads="1"/>
          </p:cNvSpPr>
          <p:nvPr>
            <p:ph type="sldNum" sz="quarter" idx="3"/>
          </p:nvPr>
        </p:nvSpPr>
        <p:spPr bwMode="auto">
          <a:xfrm>
            <a:off x="3886200" y="8626475"/>
            <a:ext cx="2971800" cy="454025"/>
          </a:xfrm>
          <a:prstGeom prst="rect">
            <a:avLst/>
          </a:prstGeom>
          <a:noFill/>
          <a:ln w="9525">
            <a:noFill/>
            <a:miter lim="800000"/>
            <a:headEnd/>
            <a:tailEnd/>
          </a:ln>
          <a:effectLst/>
        </p:spPr>
        <p:txBody>
          <a:bodyPr vert="horz" wrap="square" lIns="93593" tIns="46798" rIns="93593" bIns="46798" numCol="1" anchor="b" anchorCtr="0" compatLnSpc="1">
            <a:prstTxWarp prst="textNoShape">
              <a:avLst/>
            </a:prstTxWarp>
          </a:bodyPr>
          <a:lstStyle>
            <a:lvl1pPr algn="r" defTabSz="936625">
              <a:defRPr sz="1200"/>
            </a:lvl1pPr>
          </a:lstStyle>
          <a:p>
            <a:pPr>
              <a:defRPr/>
            </a:pPr>
            <a:fld id="{913048EE-4A0C-48EE-8EC6-B7A01A52493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4975" cy="458788"/>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lvl1pPr defTabSz="171450">
              <a:defRPr sz="200"/>
            </a:lvl1pPr>
          </a:lstStyle>
          <a:p>
            <a:pPr>
              <a:defRPr/>
            </a:pPr>
            <a:endParaRPr lang="en-US"/>
          </a:p>
        </p:txBody>
      </p:sp>
      <p:sp>
        <p:nvSpPr>
          <p:cNvPr id="20483" name="Rectangle 3"/>
          <p:cNvSpPr>
            <a:spLocks noGrp="1" noChangeArrowheads="1"/>
          </p:cNvSpPr>
          <p:nvPr>
            <p:ph type="dt" idx="1"/>
          </p:nvPr>
        </p:nvSpPr>
        <p:spPr bwMode="auto">
          <a:xfrm>
            <a:off x="3883025" y="0"/>
            <a:ext cx="2974975" cy="458788"/>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lvl1pPr algn="r" defTabSz="171450">
              <a:defRPr sz="200"/>
            </a:lvl1pPr>
          </a:lstStyle>
          <a:p>
            <a:pPr>
              <a:defRPr/>
            </a:pPr>
            <a:endParaRPr lang="en-US"/>
          </a:p>
        </p:txBody>
      </p:sp>
      <p:sp>
        <p:nvSpPr>
          <p:cNvPr id="3076" name="Rectangle 4"/>
          <p:cNvSpPr>
            <a:spLocks noChangeArrowheads="1" noTextEdit="1"/>
          </p:cNvSpPr>
          <p:nvPr>
            <p:ph type="sldImg" idx="2"/>
          </p:nvPr>
        </p:nvSpPr>
        <p:spPr bwMode="auto">
          <a:xfrm>
            <a:off x="1350963" y="679450"/>
            <a:ext cx="4160837" cy="34036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8050" y="4318000"/>
            <a:ext cx="5041900" cy="4083050"/>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21713"/>
            <a:ext cx="2974975" cy="458787"/>
          </a:xfrm>
          <a:prstGeom prst="rect">
            <a:avLst/>
          </a:prstGeom>
          <a:noFill/>
          <a:ln w="9525">
            <a:noFill/>
            <a:miter lim="800000"/>
            <a:headEnd/>
            <a:tailEnd/>
          </a:ln>
          <a:effectLst/>
        </p:spPr>
        <p:txBody>
          <a:bodyPr vert="horz" wrap="square" lIns="17063" tIns="8530" rIns="17063" bIns="8530" numCol="1" anchor="b" anchorCtr="0" compatLnSpc="1">
            <a:prstTxWarp prst="textNoShape">
              <a:avLst/>
            </a:prstTxWarp>
          </a:bodyPr>
          <a:lstStyle>
            <a:lvl1pPr defTabSz="171450">
              <a:defRPr sz="200"/>
            </a:lvl1pPr>
          </a:lstStyle>
          <a:p>
            <a:pPr>
              <a:defRPr/>
            </a:pPr>
            <a:endParaRPr lang="en-US"/>
          </a:p>
        </p:txBody>
      </p:sp>
      <p:sp>
        <p:nvSpPr>
          <p:cNvPr id="20487" name="Rectangle 7"/>
          <p:cNvSpPr>
            <a:spLocks noGrp="1" noChangeArrowheads="1"/>
          </p:cNvSpPr>
          <p:nvPr>
            <p:ph type="sldNum" sz="quarter" idx="5"/>
          </p:nvPr>
        </p:nvSpPr>
        <p:spPr bwMode="auto">
          <a:xfrm>
            <a:off x="3883025" y="8621713"/>
            <a:ext cx="2974975" cy="458787"/>
          </a:xfrm>
          <a:prstGeom prst="rect">
            <a:avLst/>
          </a:prstGeom>
          <a:noFill/>
          <a:ln w="9525">
            <a:noFill/>
            <a:miter lim="800000"/>
            <a:headEnd/>
            <a:tailEnd/>
          </a:ln>
          <a:effectLst/>
        </p:spPr>
        <p:txBody>
          <a:bodyPr vert="horz" wrap="square" lIns="17063" tIns="8530" rIns="17063" bIns="8530" numCol="1" anchor="b" anchorCtr="0" compatLnSpc="1">
            <a:prstTxWarp prst="textNoShape">
              <a:avLst/>
            </a:prstTxWarp>
          </a:bodyPr>
          <a:lstStyle>
            <a:lvl1pPr algn="r" defTabSz="171450">
              <a:defRPr sz="200"/>
            </a:lvl1pPr>
          </a:lstStyle>
          <a:p>
            <a:pPr>
              <a:defRPr/>
            </a:pPr>
            <a:fld id="{8E0DF884-C986-496D-877E-E97C684EA36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2BBAA76E-7E07-41E2-B925-AE92C2D5160E}" type="slidenum">
              <a:rPr lang="en-US" smtClean="0"/>
              <a:pPr/>
              <a:t>1</a:t>
            </a:fld>
            <a:endParaRPr lang="en-US" smtClean="0"/>
          </a:p>
        </p:txBody>
      </p:sp>
      <p:sp>
        <p:nvSpPr>
          <p:cNvPr id="4099" name="Rectangle 2"/>
          <p:cNvSpPr>
            <a:spLocks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10226675"/>
            <a:ext cx="341979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8653125"/>
            <a:ext cx="281622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F43633-1A41-4AFB-B94F-36D84CB02D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FC960-860B-4A7E-85A7-59516EF8C2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70313" y="1317625"/>
            <a:ext cx="9051925"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363" y="1317625"/>
            <a:ext cx="27006550"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BE0E18-5EDB-4CA8-9719-882BBFC4123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7625"/>
            <a:ext cx="36210875" cy="5486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11363" y="7680325"/>
            <a:ext cx="36210875" cy="2172493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A8EDD4-59EF-4EAA-8436-E3686B9E72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CD8FD-B4E0-4B14-A10E-9A981912071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21153438"/>
            <a:ext cx="341979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952538"/>
            <a:ext cx="341979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2B1DEC-D0A6-429B-A162-3074E0AE80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363" y="7680325"/>
            <a:ext cx="18029237"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3000" y="7680325"/>
            <a:ext cx="18029238"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CAF1DB-B2FC-4C60-B193-B13A196392A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7369175"/>
            <a:ext cx="17776825"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10439400"/>
            <a:ext cx="17776825"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7369175"/>
            <a:ext cx="1778476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10439400"/>
            <a:ext cx="1778476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3209A8-A3D7-4613-BB0A-97EA313E26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958288-BE2B-404E-B613-FC5CF66BF5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CFE84D-D944-4A7D-B52E-D6ADD81296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1275"/>
            <a:ext cx="13236575"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311275"/>
            <a:ext cx="224917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888163"/>
            <a:ext cx="13236575"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3C581C-FBFD-4B69-A946-B14F1D45B87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3042563"/>
            <a:ext cx="241395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941638"/>
            <a:ext cx="241395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886700" y="25763538"/>
            <a:ext cx="241395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66DDF3-3C00-460B-819A-5A6E6F9E3D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1363" y="1317625"/>
            <a:ext cx="36210875" cy="5486400"/>
          </a:xfrm>
          <a:prstGeom prst="rect">
            <a:avLst/>
          </a:prstGeom>
          <a:noFill/>
          <a:ln w="9525">
            <a:noFill/>
            <a:miter lim="800000"/>
            <a:headEnd/>
            <a:tailEnd/>
          </a:ln>
        </p:spPr>
        <p:txBody>
          <a:bodyPr vert="horz" wrap="square" lIns="417913" tIns="208954" rIns="417913" bIns="20895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11363" y="7680325"/>
            <a:ext cx="36210875" cy="21724938"/>
          </a:xfrm>
          <a:prstGeom prst="rect">
            <a:avLst/>
          </a:prstGeom>
          <a:noFill/>
          <a:ln w="9525">
            <a:noFill/>
            <a:miter lim="800000"/>
            <a:headEnd/>
            <a:tailEnd/>
          </a:ln>
        </p:spPr>
        <p:txBody>
          <a:bodyPr vert="horz" wrap="square" lIns="417913" tIns="208954" rIns="417913" bIns="20895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Grp="1" noChangeArrowheads="1"/>
          </p:cNvSpPr>
          <p:nvPr>
            <p:ph type="dt" sz="half" idx="2"/>
          </p:nvPr>
        </p:nvSpPr>
        <p:spPr bwMode="auto">
          <a:xfrm>
            <a:off x="2011363" y="29976763"/>
            <a:ext cx="9388475" cy="2286000"/>
          </a:xfrm>
          <a:prstGeom prst="rect">
            <a:avLst/>
          </a:prstGeom>
          <a:noFill/>
          <a:ln w="9525">
            <a:noFill/>
            <a:miter lim="800000"/>
            <a:headEnd/>
            <a:tailEnd/>
          </a:ln>
          <a:effectLst/>
        </p:spPr>
        <p:txBody>
          <a:bodyPr vert="horz" wrap="square" lIns="417913" tIns="208954" rIns="417913" bIns="208954" numCol="1" anchor="t" anchorCtr="0" compatLnSpc="1">
            <a:prstTxWarp prst="textNoShape">
              <a:avLst/>
            </a:prstTxWarp>
          </a:bodyPr>
          <a:lstStyle>
            <a:lvl1pPr>
              <a:defRPr sz="6400" smtClean="0">
                <a:latin typeface="Arial" charset="0"/>
              </a:defRPr>
            </a:lvl1pPr>
          </a:lstStyle>
          <a:p>
            <a:pPr>
              <a:defRPr/>
            </a:pPr>
            <a:endParaRPr lang="en-US"/>
          </a:p>
        </p:txBody>
      </p:sp>
      <p:sp>
        <p:nvSpPr>
          <p:cNvPr id="53253" name="Rectangle 5"/>
          <p:cNvSpPr>
            <a:spLocks noGrp="1" noChangeArrowheads="1"/>
          </p:cNvSpPr>
          <p:nvPr>
            <p:ph type="ftr" sz="quarter" idx="3"/>
          </p:nvPr>
        </p:nvSpPr>
        <p:spPr bwMode="auto">
          <a:xfrm>
            <a:off x="13746163" y="29976763"/>
            <a:ext cx="12741275" cy="2286000"/>
          </a:xfrm>
          <a:prstGeom prst="rect">
            <a:avLst/>
          </a:prstGeom>
          <a:noFill/>
          <a:ln w="9525">
            <a:noFill/>
            <a:miter lim="800000"/>
            <a:headEnd/>
            <a:tailEnd/>
          </a:ln>
          <a:effectLst/>
        </p:spPr>
        <p:txBody>
          <a:bodyPr vert="horz" wrap="square" lIns="417913" tIns="208954" rIns="417913" bIns="208954" numCol="1" anchor="t" anchorCtr="0" compatLnSpc="1">
            <a:prstTxWarp prst="textNoShape">
              <a:avLst/>
            </a:prstTxWarp>
          </a:bodyPr>
          <a:lstStyle>
            <a:lvl1pPr algn="ctr">
              <a:defRPr sz="6400" smtClean="0">
                <a:latin typeface="Arial" charset="0"/>
              </a:defRPr>
            </a:lvl1pPr>
          </a:lstStyle>
          <a:p>
            <a:pPr>
              <a:defRPr/>
            </a:pPr>
            <a:endParaRPr lang="en-US"/>
          </a:p>
        </p:txBody>
      </p:sp>
      <p:sp>
        <p:nvSpPr>
          <p:cNvPr id="53254" name="Rectangle 6"/>
          <p:cNvSpPr>
            <a:spLocks noGrp="1" noChangeArrowheads="1"/>
          </p:cNvSpPr>
          <p:nvPr>
            <p:ph type="sldNum" sz="quarter" idx="4"/>
          </p:nvPr>
        </p:nvSpPr>
        <p:spPr bwMode="auto">
          <a:xfrm>
            <a:off x="28833763" y="29976763"/>
            <a:ext cx="9388475" cy="2286000"/>
          </a:xfrm>
          <a:prstGeom prst="rect">
            <a:avLst/>
          </a:prstGeom>
          <a:noFill/>
          <a:ln w="9525">
            <a:noFill/>
            <a:miter lim="800000"/>
            <a:headEnd/>
            <a:tailEnd/>
          </a:ln>
          <a:effectLst/>
        </p:spPr>
        <p:txBody>
          <a:bodyPr vert="horz" wrap="square" lIns="417913" tIns="208954" rIns="417913" bIns="208954" numCol="1" anchor="t" anchorCtr="0" compatLnSpc="1">
            <a:prstTxWarp prst="textNoShape">
              <a:avLst/>
            </a:prstTxWarp>
          </a:bodyPr>
          <a:lstStyle>
            <a:lvl1pPr algn="r">
              <a:defRPr sz="6400" smtClean="0">
                <a:latin typeface="Arial" charset="0"/>
              </a:defRPr>
            </a:lvl1pPr>
          </a:lstStyle>
          <a:p>
            <a:pPr>
              <a:defRPr/>
            </a:pPr>
            <a:fld id="{E9AD1EDA-CB22-4654-BB1E-5F39DF1091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ctr" defTabSz="4179888" rtl="0" eaLnBrk="0" fontAlgn="base" hangingPunct="0">
        <a:spcBef>
          <a:spcPct val="0"/>
        </a:spcBef>
        <a:spcAft>
          <a:spcPct val="0"/>
        </a:spcAft>
        <a:defRPr sz="20100">
          <a:solidFill>
            <a:schemeClr val="tx2"/>
          </a:solidFill>
          <a:latin typeface="+mj-lt"/>
          <a:ea typeface="+mj-ea"/>
          <a:cs typeface="+mj-cs"/>
        </a:defRPr>
      </a:lvl1pPr>
      <a:lvl2pPr algn="ctr" defTabSz="4179888" rtl="0" eaLnBrk="0" fontAlgn="base" hangingPunct="0">
        <a:spcBef>
          <a:spcPct val="0"/>
        </a:spcBef>
        <a:spcAft>
          <a:spcPct val="0"/>
        </a:spcAft>
        <a:defRPr sz="20100">
          <a:solidFill>
            <a:schemeClr val="tx2"/>
          </a:solidFill>
          <a:latin typeface="Arial" charset="0"/>
        </a:defRPr>
      </a:lvl2pPr>
      <a:lvl3pPr algn="ctr" defTabSz="4179888" rtl="0" eaLnBrk="0" fontAlgn="base" hangingPunct="0">
        <a:spcBef>
          <a:spcPct val="0"/>
        </a:spcBef>
        <a:spcAft>
          <a:spcPct val="0"/>
        </a:spcAft>
        <a:defRPr sz="20100">
          <a:solidFill>
            <a:schemeClr val="tx2"/>
          </a:solidFill>
          <a:latin typeface="Arial" charset="0"/>
        </a:defRPr>
      </a:lvl3pPr>
      <a:lvl4pPr algn="ctr" defTabSz="4179888" rtl="0" eaLnBrk="0" fontAlgn="base" hangingPunct="0">
        <a:spcBef>
          <a:spcPct val="0"/>
        </a:spcBef>
        <a:spcAft>
          <a:spcPct val="0"/>
        </a:spcAft>
        <a:defRPr sz="20100">
          <a:solidFill>
            <a:schemeClr val="tx2"/>
          </a:solidFill>
          <a:latin typeface="Arial" charset="0"/>
        </a:defRPr>
      </a:lvl4pPr>
      <a:lvl5pPr algn="ctr" defTabSz="4179888" rtl="0" eaLnBrk="0" fontAlgn="base" hangingPunct="0">
        <a:spcBef>
          <a:spcPct val="0"/>
        </a:spcBef>
        <a:spcAft>
          <a:spcPct val="0"/>
        </a:spcAft>
        <a:defRPr sz="20100">
          <a:solidFill>
            <a:schemeClr val="tx2"/>
          </a:solidFill>
          <a:latin typeface="Arial" charset="0"/>
        </a:defRPr>
      </a:lvl5pPr>
      <a:lvl6pPr marL="457200" algn="ctr" defTabSz="4179888" rtl="0" fontAlgn="base">
        <a:spcBef>
          <a:spcPct val="0"/>
        </a:spcBef>
        <a:spcAft>
          <a:spcPct val="0"/>
        </a:spcAft>
        <a:defRPr sz="20100">
          <a:solidFill>
            <a:schemeClr val="tx2"/>
          </a:solidFill>
          <a:latin typeface="Arial" charset="0"/>
        </a:defRPr>
      </a:lvl6pPr>
      <a:lvl7pPr marL="914400" algn="ctr" defTabSz="4179888" rtl="0" fontAlgn="base">
        <a:spcBef>
          <a:spcPct val="0"/>
        </a:spcBef>
        <a:spcAft>
          <a:spcPct val="0"/>
        </a:spcAft>
        <a:defRPr sz="20100">
          <a:solidFill>
            <a:schemeClr val="tx2"/>
          </a:solidFill>
          <a:latin typeface="Arial" charset="0"/>
        </a:defRPr>
      </a:lvl7pPr>
      <a:lvl8pPr marL="1371600" algn="ctr" defTabSz="4179888" rtl="0" fontAlgn="base">
        <a:spcBef>
          <a:spcPct val="0"/>
        </a:spcBef>
        <a:spcAft>
          <a:spcPct val="0"/>
        </a:spcAft>
        <a:defRPr sz="20100">
          <a:solidFill>
            <a:schemeClr val="tx2"/>
          </a:solidFill>
          <a:latin typeface="Arial" charset="0"/>
        </a:defRPr>
      </a:lvl8pPr>
      <a:lvl9pPr marL="1828800" algn="ctr" defTabSz="4179888" rtl="0" fontAlgn="base">
        <a:spcBef>
          <a:spcPct val="0"/>
        </a:spcBef>
        <a:spcAft>
          <a:spcPct val="0"/>
        </a:spcAft>
        <a:defRPr sz="20100">
          <a:solidFill>
            <a:schemeClr val="tx2"/>
          </a:solidFill>
          <a:latin typeface="Arial" charset="0"/>
        </a:defRPr>
      </a:lvl9pPr>
    </p:titleStyle>
    <p:bodyStyle>
      <a:lvl1pPr marL="1566863" indent="-1566863" algn="l" defTabSz="4179888" rtl="0" eaLnBrk="0" fontAlgn="base" hangingPunct="0">
        <a:spcBef>
          <a:spcPct val="20000"/>
        </a:spcBef>
        <a:spcAft>
          <a:spcPct val="0"/>
        </a:spcAft>
        <a:buChar char="•"/>
        <a:defRPr sz="14600">
          <a:solidFill>
            <a:schemeClr val="tx1"/>
          </a:solidFill>
          <a:latin typeface="+mn-lt"/>
          <a:ea typeface="+mn-ea"/>
          <a:cs typeface="+mn-cs"/>
        </a:defRPr>
      </a:lvl1pPr>
      <a:lvl2pPr marL="3395663" indent="-1304925" algn="l" defTabSz="4179888" rtl="0" eaLnBrk="0" fontAlgn="base" hangingPunct="0">
        <a:spcBef>
          <a:spcPct val="20000"/>
        </a:spcBef>
        <a:spcAft>
          <a:spcPct val="0"/>
        </a:spcAft>
        <a:buChar char="–"/>
        <a:defRPr sz="12800">
          <a:solidFill>
            <a:schemeClr val="tx1"/>
          </a:solidFill>
          <a:latin typeface="+mn-lt"/>
        </a:defRPr>
      </a:lvl2pPr>
      <a:lvl3pPr marL="5224463" indent="-1044575" algn="l" defTabSz="4179888" rtl="0" eaLnBrk="0" fontAlgn="base" hangingPunct="0">
        <a:spcBef>
          <a:spcPct val="20000"/>
        </a:spcBef>
        <a:spcAft>
          <a:spcPct val="0"/>
        </a:spcAft>
        <a:buChar char="•"/>
        <a:defRPr sz="11000">
          <a:solidFill>
            <a:schemeClr val="tx1"/>
          </a:solidFill>
          <a:latin typeface="+mn-lt"/>
        </a:defRPr>
      </a:lvl3pPr>
      <a:lvl4pPr marL="7315200" indent="-1044575" algn="l" defTabSz="4179888" rtl="0" eaLnBrk="0" fontAlgn="base" hangingPunct="0">
        <a:spcBef>
          <a:spcPct val="20000"/>
        </a:spcBef>
        <a:spcAft>
          <a:spcPct val="0"/>
        </a:spcAft>
        <a:buChar char="–"/>
        <a:defRPr sz="9100">
          <a:solidFill>
            <a:schemeClr val="tx1"/>
          </a:solidFill>
          <a:latin typeface="+mn-lt"/>
        </a:defRPr>
      </a:lvl4pPr>
      <a:lvl5pPr marL="9405938" indent="-1046163" algn="l" defTabSz="4179888" rtl="0" eaLnBrk="0" fontAlgn="base" hangingPunct="0">
        <a:spcBef>
          <a:spcPct val="20000"/>
        </a:spcBef>
        <a:spcAft>
          <a:spcPct val="0"/>
        </a:spcAft>
        <a:buChar char="»"/>
        <a:defRPr sz="9100">
          <a:solidFill>
            <a:schemeClr val="tx1"/>
          </a:solidFill>
          <a:latin typeface="+mn-lt"/>
        </a:defRPr>
      </a:lvl5pPr>
      <a:lvl6pPr marL="9863138" indent="-1046163" algn="l" defTabSz="4179888" rtl="0" fontAlgn="base">
        <a:spcBef>
          <a:spcPct val="20000"/>
        </a:spcBef>
        <a:spcAft>
          <a:spcPct val="0"/>
        </a:spcAft>
        <a:buChar char="»"/>
        <a:defRPr sz="9100">
          <a:solidFill>
            <a:schemeClr val="tx1"/>
          </a:solidFill>
          <a:latin typeface="+mn-lt"/>
        </a:defRPr>
      </a:lvl6pPr>
      <a:lvl7pPr marL="10320338" indent="-1046163" algn="l" defTabSz="4179888" rtl="0" fontAlgn="base">
        <a:spcBef>
          <a:spcPct val="20000"/>
        </a:spcBef>
        <a:spcAft>
          <a:spcPct val="0"/>
        </a:spcAft>
        <a:buChar char="»"/>
        <a:defRPr sz="9100">
          <a:solidFill>
            <a:schemeClr val="tx1"/>
          </a:solidFill>
          <a:latin typeface="+mn-lt"/>
        </a:defRPr>
      </a:lvl7pPr>
      <a:lvl8pPr marL="10777538" indent="-1046163" algn="l" defTabSz="4179888" rtl="0" fontAlgn="base">
        <a:spcBef>
          <a:spcPct val="20000"/>
        </a:spcBef>
        <a:spcAft>
          <a:spcPct val="0"/>
        </a:spcAft>
        <a:buChar char="»"/>
        <a:defRPr sz="9100">
          <a:solidFill>
            <a:schemeClr val="tx1"/>
          </a:solidFill>
          <a:latin typeface="+mn-lt"/>
        </a:defRPr>
      </a:lvl8pPr>
      <a:lvl9pPr marL="11234738" indent="-1046163" algn="l" defTabSz="4179888"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315200" y="655638"/>
            <a:ext cx="23469600" cy="3717925"/>
          </a:xfrm>
        </p:spPr>
        <p:txBody>
          <a:bodyPr/>
          <a:lstStyle/>
          <a:p>
            <a:pPr eaLnBrk="1" hangingPunct="1">
              <a:lnSpc>
                <a:spcPct val="85000"/>
              </a:lnSpc>
              <a:defRPr/>
            </a:pPr>
            <a:r>
              <a:rPr lang="en-US" sz="9600" b="1" dirty="0" smtClean="0">
                <a:solidFill>
                  <a:schemeClr val="tx1"/>
                </a:solidFill>
                <a:effectLst>
                  <a:outerShdw blurRad="38100" dist="38100" dir="2700000" algn="tl">
                    <a:srgbClr val="C0C0C0"/>
                  </a:outerShdw>
                </a:effectLst>
                <a:latin typeface="Bookman" pitchFamily="18" charset="0"/>
                <a:cs typeface="Times New Roman" pitchFamily="18" charset="0"/>
              </a:rPr>
              <a:t>Civic Engagement in Action</a:t>
            </a:r>
            <a:r>
              <a:rPr lang="en-US" sz="7300" b="1" dirty="0" smtClean="0">
                <a:solidFill>
                  <a:schemeClr val="tx1"/>
                </a:solidFill>
                <a:effectLst>
                  <a:outerShdw blurRad="38100" dist="38100" dir="2700000" algn="tl">
                    <a:srgbClr val="C0C0C0"/>
                  </a:outerShdw>
                </a:effectLst>
                <a:latin typeface="Bookman" pitchFamily="18" charset="0"/>
                <a:cs typeface="Times New Roman" pitchFamily="18" charset="0"/>
              </a:rPr>
              <a:t>: </a:t>
            </a:r>
            <a:br>
              <a:rPr lang="en-US" sz="7300" b="1" dirty="0" smtClean="0">
                <a:solidFill>
                  <a:schemeClr val="tx1"/>
                </a:solidFill>
                <a:effectLst>
                  <a:outerShdw blurRad="38100" dist="38100" dir="2700000" algn="tl">
                    <a:srgbClr val="C0C0C0"/>
                  </a:outerShdw>
                </a:effectLst>
                <a:latin typeface="Bookman" pitchFamily="18" charset="0"/>
                <a:cs typeface="Times New Roman" pitchFamily="18" charset="0"/>
              </a:rPr>
            </a:br>
            <a:r>
              <a:rPr lang="en-US" sz="7300" b="1" dirty="0" smtClean="0">
                <a:solidFill>
                  <a:schemeClr val="tx1"/>
                </a:solidFill>
                <a:effectLst>
                  <a:outerShdw blurRad="38100" dist="38100" dir="2700000" algn="tl">
                    <a:srgbClr val="C0C0C0"/>
                  </a:outerShdw>
                </a:effectLst>
                <a:latin typeface="Bookman" pitchFamily="18" charset="0"/>
                <a:cs typeface="Times New Roman" pitchFamily="18" charset="0"/>
              </a:rPr>
              <a:t>High School Equivalency Program (HEP)</a:t>
            </a:r>
            <a:br>
              <a:rPr lang="en-US" sz="7300" b="1" dirty="0" smtClean="0">
                <a:solidFill>
                  <a:schemeClr val="tx1"/>
                </a:solidFill>
                <a:effectLst>
                  <a:outerShdw blurRad="38100" dist="38100" dir="2700000" algn="tl">
                    <a:srgbClr val="C0C0C0"/>
                  </a:outerShdw>
                </a:effectLst>
                <a:latin typeface="Bookman" pitchFamily="18" charset="0"/>
                <a:cs typeface="Times New Roman" pitchFamily="18" charset="0"/>
              </a:rPr>
            </a:br>
            <a:r>
              <a:rPr lang="en-US" sz="6600" b="1" dirty="0" smtClean="0">
                <a:solidFill>
                  <a:schemeClr val="tx1"/>
                </a:solidFill>
                <a:effectLst>
                  <a:outerShdw blurRad="38100" dist="38100" dir="2700000" algn="tl">
                    <a:srgbClr val="C0C0C0"/>
                  </a:outerShdw>
                </a:effectLst>
                <a:latin typeface="Bookman" pitchFamily="18" charset="0"/>
                <a:cs typeface="Times New Roman" pitchFamily="18" charset="0"/>
              </a:rPr>
              <a:t>Ricky Morris</a:t>
            </a:r>
          </a:p>
        </p:txBody>
      </p:sp>
      <p:sp>
        <p:nvSpPr>
          <p:cNvPr id="2051" name="Text Box 189"/>
          <p:cNvSpPr txBox="1">
            <a:spLocks noChangeArrowheads="1"/>
          </p:cNvSpPr>
          <p:nvPr/>
        </p:nvSpPr>
        <p:spPr bwMode="auto">
          <a:xfrm>
            <a:off x="15486063" y="22928263"/>
            <a:ext cx="4994275" cy="347662"/>
          </a:xfrm>
          <a:prstGeom prst="rect">
            <a:avLst/>
          </a:prstGeom>
          <a:noFill/>
          <a:ln w="9525">
            <a:noFill/>
            <a:miter lim="800000"/>
            <a:headEnd/>
            <a:tailEnd/>
          </a:ln>
        </p:spPr>
        <p:txBody>
          <a:bodyPr lIns="73508" tIns="36754" rIns="73508" bIns="36754">
            <a:spAutoFit/>
          </a:bodyPr>
          <a:lstStyle/>
          <a:p>
            <a:pPr defTabSz="733425">
              <a:spcBef>
                <a:spcPct val="50000"/>
              </a:spcBef>
            </a:pPr>
            <a:endParaRPr lang="en-US" sz="1800"/>
          </a:p>
        </p:txBody>
      </p:sp>
      <p:sp>
        <p:nvSpPr>
          <p:cNvPr id="2052" name="Text Box 1156"/>
          <p:cNvSpPr txBox="1">
            <a:spLocks noChangeArrowheads="1"/>
          </p:cNvSpPr>
          <p:nvPr/>
        </p:nvSpPr>
        <p:spPr bwMode="auto">
          <a:xfrm>
            <a:off x="29197300" y="5486400"/>
            <a:ext cx="7502525" cy="347663"/>
          </a:xfrm>
          <a:prstGeom prst="rect">
            <a:avLst/>
          </a:prstGeom>
          <a:noFill/>
          <a:ln w="9525">
            <a:noFill/>
            <a:miter lim="800000"/>
            <a:headEnd/>
            <a:tailEnd/>
          </a:ln>
        </p:spPr>
        <p:txBody>
          <a:bodyPr lIns="73508" tIns="36754" rIns="73508" bIns="36754">
            <a:spAutoFit/>
          </a:bodyPr>
          <a:lstStyle/>
          <a:p>
            <a:pPr defTabSz="733425">
              <a:spcBef>
                <a:spcPct val="50000"/>
              </a:spcBef>
            </a:pPr>
            <a:endParaRPr lang="en-US" sz="1800"/>
          </a:p>
        </p:txBody>
      </p:sp>
      <p:sp>
        <p:nvSpPr>
          <p:cNvPr id="2053" name="Text Box 1813"/>
          <p:cNvSpPr txBox="1">
            <a:spLocks noChangeArrowheads="1"/>
          </p:cNvSpPr>
          <p:nvPr/>
        </p:nvSpPr>
        <p:spPr bwMode="auto">
          <a:xfrm>
            <a:off x="29322713" y="10714038"/>
            <a:ext cx="5483225" cy="347662"/>
          </a:xfrm>
          <a:prstGeom prst="rect">
            <a:avLst/>
          </a:prstGeom>
          <a:noFill/>
          <a:ln w="9525">
            <a:noFill/>
            <a:miter lim="800000"/>
            <a:headEnd/>
            <a:tailEnd/>
          </a:ln>
        </p:spPr>
        <p:txBody>
          <a:bodyPr lIns="73508" tIns="36754" rIns="73508" bIns="36754">
            <a:spAutoFit/>
          </a:bodyPr>
          <a:lstStyle/>
          <a:p>
            <a:pPr defTabSz="733425">
              <a:spcBef>
                <a:spcPct val="50000"/>
              </a:spcBef>
            </a:pPr>
            <a:endParaRPr lang="en-US" sz="1800"/>
          </a:p>
        </p:txBody>
      </p:sp>
      <p:pic>
        <p:nvPicPr>
          <p:cNvPr id="2054" name="Picture 1980" descr="logorevhorpc"/>
          <p:cNvPicPr preferRelativeResize="0">
            <a:picLocks noChangeArrowheads="1"/>
          </p:cNvPicPr>
          <p:nvPr/>
        </p:nvPicPr>
        <p:blipFill>
          <a:blip r:embed="rId3" cstate="print"/>
          <a:srcRect/>
          <a:stretch>
            <a:fillRect/>
          </a:stretch>
        </p:blipFill>
        <p:spPr bwMode="auto">
          <a:xfrm>
            <a:off x="31242000" y="914400"/>
            <a:ext cx="8001000" cy="3429000"/>
          </a:xfrm>
          <a:prstGeom prst="rect">
            <a:avLst/>
          </a:prstGeom>
          <a:noFill/>
          <a:ln w="0" algn="in">
            <a:noFill/>
            <a:miter lim="800000"/>
            <a:headEnd/>
            <a:tailEnd/>
          </a:ln>
        </p:spPr>
      </p:pic>
      <p:pic>
        <p:nvPicPr>
          <p:cNvPr id="2055" name="Picture 1984"/>
          <p:cNvPicPr>
            <a:picLocks noChangeAspect="1" noChangeArrowheads="1"/>
          </p:cNvPicPr>
          <p:nvPr/>
        </p:nvPicPr>
        <p:blipFill>
          <a:blip r:embed="rId4" cstate="print"/>
          <a:srcRect/>
          <a:stretch>
            <a:fillRect/>
          </a:stretch>
        </p:blipFill>
        <p:spPr bwMode="auto">
          <a:xfrm>
            <a:off x="1295400" y="1066800"/>
            <a:ext cx="7696200" cy="3467100"/>
          </a:xfrm>
          <a:prstGeom prst="rect">
            <a:avLst/>
          </a:prstGeom>
          <a:noFill/>
          <a:ln w="9525">
            <a:noFill/>
            <a:miter lim="800000"/>
            <a:headEnd/>
            <a:tailEnd/>
          </a:ln>
        </p:spPr>
      </p:pic>
      <p:sp>
        <p:nvSpPr>
          <p:cNvPr id="2056" name="Text Box 1985"/>
          <p:cNvSpPr txBox="1">
            <a:spLocks noChangeArrowheads="1"/>
          </p:cNvSpPr>
          <p:nvPr/>
        </p:nvSpPr>
        <p:spPr bwMode="auto">
          <a:xfrm>
            <a:off x="16306800" y="5715000"/>
            <a:ext cx="12496800" cy="24384000"/>
          </a:xfrm>
          <a:prstGeom prst="rect">
            <a:avLst/>
          </a:prstGeom>
          <a:solidFill>
            <a:srgbClr val="CCFFFF"/>
          </a:solidFill>
          <a:ln w="104775">
            <a:solidFill>
              <a:srgbClr val="0000CC"/>
            </a:solidFill>
            <a:miter lim="800000"/>
            <a:headEnd/>
            <a:tailEnd/>
          </a:ln>
        </p:spPr>
        <p:txBody>
          <a:bodyPr lIns="91419" tIns="45709" rIns="91419" bIns="45709"/>
          <a:lstStyle/>
          <a:p>
            <a:pPr defTabSz="733425">
              <a:spcBef>
                <a:spcPct val="50000"/>
              </a:spcBef>
            </a:pPr>
            <a:r>
              <a:rPr lang="en-US" b="1" u="sng"/>
              <a:t>Service Activities:</a:t>
            </a:r>
          </a:p>
          <a:p>
            <a:pPr defTabSz="733425">
              <a:spcBef>
                <a:spcPct val="50000"/>
              </a:spcBef>
              <a:buFontTx/>
              <a:buChar char="•"/>
            </a:pPr>
            <a:r>
              <a:rPr lang="en-US"/>
              <a:t>I helped Spanish-speaking students prepare to take GED tests.</a:t>
            </a:r>
          </a:p>
          <a:p>
            <a:pPr defTabSz="733425">
              <a:spcBef>
                <a:spcPct val="50000"/>
              </a:spcBef>
              <a:buFontTx/>
              <a:buChar char="•"/>
            </a:pPr>
            <a:r>
              <a:rPr lang="en-US"/>
              <a:t> I have been assisting the Spanish teacher, Angeles Gomez by helping Spanish-speaking students with homework assignments and explaining various methods of finding answers to questions they are having difficulties with. </a:t>
            </a:r>
          </a:p>
          <a:p>
            <a:pPr defTabSz="733425">
              <a:spcBef>
                <a:spcPct val="50000"/>
              </a:spcBef>
              <a:buFontTx/>
              <a:buChar char="•"/>
            </a:pPr>
            <a:r>
              <a:rPr lang="en-US"/>
              <a:t>Mostly, I tutored in Spanish because the students I work with either know very little English or feel more comfortable learning and studying in Spanish.  </a:t>
            </a:r>
          </a:p>
          <a:p>
            <a:pPr defTabSz="733425">
              <a:spcBef>
                <a:spcPct val="50000"/>
              </a:spcBef>
              <a:buFontTx/>
              <a:buChar char="•"/>
            </a:pPr>
            <a:r>
              <a:rPr lang="en-US"/>
              <a:t>So far, I have helped students study U.S. Government, high school math, high school biology, and vocabulary skills (using context clues, inferred meaning).</a:t>
            </a:r>
          </a:p>
          <a:p>
            <a:pPr defTabSz="733425">
              <a:spcBef>
                <a:spcPct val="50000"/>
              </a:spcBef>
              <a:buFontTx/>
              <a:buChar char="•"/>
            </a:pPr>
            <a:r>
              <a:rPr lang="en-US"/>
              <a:t> I tutored one student in math and science who subsequently passed his test and finished the program. </a:t>
            </a:r>
          </a:p>
          <a:p>
            <a:pPr defTabSz="733425">
              <a:spcBef>
                <a:spcPct val="50000"/>
              </a:spcBef>
              <a:buFontTx/>
              <a:buChar char="•"/>
            </a:pPr>
            <a:r>
              <a:rPr lang="en-US"/>
              <a:t> I acted as a tutor for an hour and a half, one day each week.</a:t>
            </a:r>
          </a:p>
          <a:p>
            <a:pPr defTabSz="733425">
              <a:spcBef>
                <a:spcPct val="50000"/>
              </a:spcBef>
              <a:buFontTx/>
              <a:buChar char="•"/>
            </a:pPr>
            <a:r>
              <a:rPr lang="en-US"/>
              <a:t> I shared my own tips and methods of studying, and explained to the students how I use given information to find answers when I am in doubt, in the hope that they can use the same method to their advantage. </a:t>
            </a:r>
          </a:p>
          <a:p>
            <a:pPr defTabSz="733425">
              <a:spcBef>
                <a:spcPct val="50000"/>
              </a:spcBef>
              <a:buFontTx/>
              <a:buChar char="•"/>
            </a:pPr>
            <a:r>
              <a:rPr lang="en-US"/>
              <a:t> I learned about the student’s backgrounds during conversation in class and during breaks. </a:t>
            </a:r>
          </a:p>
        </p:txBody>
      </p:sp>
      <p:sp>
        <p:nvSpPr>
          <p:cNvPr id="2057" name="Text Box 1990"/>
          <p:cNvSpPr txBox="1">
            <a:spLocks noChangeArrowheads="1"/>
          </p:cNvSpPr>
          <p:nvPr/>
        </p:nvSpPr>
        <p:spPr bwMode="auto">
          <a:xfrm>
            <a:off x="29337000" y="7162800"/>
            <a:ext cx="9220200" cy="923925"/>
          </a:xfrm>
          <a:prstGeom prst="rect">
            <a:avLst/>
          </a:prstGeom>
          <a:solidFill>
            <a:schemeClr val="bg1"/>
          </a:solidFill>
          <a:ln w="76200">
            <a:solidFill>
              <a:srgbClr val="0000FF"/>
            </a:solidFill>
            <a:miter lim="800000"/>
            <a:headEnd/>
            <a:tailEnd/>
          </a:ln>
        </p:spPr>
        <p:txBody>
          <a:bodyPr>
            <a:spAutoFit/>
          </a:bodyPr>
          <a:lstStyle/>
          <a:p>
            <a:pPr defTabSz="735013"/>
            <a:endParaRPr lang="en-US" sz="5400" b="1"/>
          </a:p>
        </p:txBody>
      </p:sp>
      <p:sp>
        <p:nvSpPr>
          <p:cNvPr id="2058" name="Text Box 1991"/>
          <p:cNvSpPr txBox="1">
            <a:spLocks noChangeArrowheads="1"/>
          </p:cNvSpPr>
          <p:nvPr/>
        </p:nvSpPr>
        <p:spPr bwMode="auto">
          <a:xfrm>
            <a:off x="29413200" y="14554200"/>
            <a:ext cx="9144000" cy="5924550"/>
          </a:xfrm>
          <a:prstGeom prst="rect">
            <a:avLst/>
          </a:prstGeom>
          <a:solidFill>
            <a:schemeClr val="bg1"/>
          </a:solidFill>
          <a:ln w="76200">
            <a:solidFill>
              <a:srgbClr val="0000FF"/>
            </a:solidFill>
            <a:miter lim="800000"/>
            <a:headEnd/>
            <a:tailEnd/>
          </a:ln>
        </p:spPr>
        <p:txBody>
          <a:bodyPr>
            <a:spAutoFit/>
          </a:bodyPr>
          <a:lstStyle/>
          <a:p>
            <a:pPr defTabSz="735013"/>
            <a:r>
              <a:rPr lang="en-US" sz="5400" b="1"/>
              <a:t>PHOTO (highest resolution possible) </a:t>
            </a:r>
            <a:r>
              <a:rPr lang="en-US" sz="5400" b="1" i="1"/>
              <a:t>or</a:t>
            </a:r>
          </a:p>
          <a:p>
            <a:pPr defTabSz="735013"/>
            <a:r>
              <a:rPr lang="en-US" sz="5400" b="1"/>
              <a:t>GRAPH </a:t>
            </a:r>
            <a:r>
              <a:rPr lang="en-US" sz="5400" b="1" i="1"/>
              <a:t>or</a:t>
            </a:r>
          </a:p>
          <a:p>
            <a:pPr defTabSz="735013"/>
            <a:r>
              <a:rPr lang="en-US" sz="5400" b="1"/>
              <a:t>TABLE</a:t>
            </a:r>
          </a:p>
          <a:p>
            <a:pPr defTabSz="735013"/>
            <a:endParaRPr lang="en-US" sz="5400" b="1"/>
          </a:p>
          <a:p>
            <a:pPr defTabSz="735013"/>
            <a:endParaRPr lang="en-US" sz="5400" b="1"/>
          </a:p>
          <a:p>
            <a:pPr defTabSz="735013"/>
            <a:endParaRPr lang="en-US" sz="5400" b="1"/>
          </a:p>
        </p:txBody>
      </p:sp>
      <p:sp>
        <p:nvSpPr>
          <p:cNvPr id="2059" name="Text Box 1992"/>
          <p:cNvSpPr txBox="1">
            <a:spLocks noChangeArrowheads="1"/>
          </p:cNvSpPr>
          <p:nvPr/>
        </p:nvSpPr>
        <p:spPr bwMode="auto">
          <a:xfrm>
            <a:off x="29337000" y="22326600"/>
            <a:ext cx="9144000" cy="5924550"/>
          </a:xfrm>
          <a:prstGeom prst="rect">
            <a:avLst/>
          </a:prstGeom>
          <a:solidFill>
            <a:schemeClr val="bg1"/>
          </a:solidFill>
          <a:ln w="76200">
            <a:solidFill>
              <a:srgbClr val="0000FF"/>
            </a:solidFill>
            <a:miter lim="800000"/>
            <a:headEnd/>
            <a:tailEnd/>
          </a:ln>
        </p:spPr>
        <p:txBody>
          <a:bodyPr>
            <a:spAutoFit/>
          </a:bodyPr>
          <a:lstStyle/>
          <a:p>
            <a:pPr defTabSz="735013"/>
            <a:r>
              <a:rPr lang="en-US" sz="5400" b="1"/>
              <a:t>PHOTO (highest resolution possible) </a:t>
            </a:r>
            <a:r>
              <a:rPr lang="en-US" sz="5400" b="1" i="1"/>
              <a:t>or</a:t>
            </a:r>
          </a:p>
          <a:p>
            <a:pPr defTabSz="735013"/>
            <a:r>
              <a:rPr lang="en-US" sz="5400" b="1"/>
              <a:t>GRAPH </a:t>
            </a:r>
            <a:r>
              <a:rPr lang="en-US" sz="5400" b="1" i="1"/>
              <a:t>or</a:t>
            </a:r>
          </a:p>
          <a:p>
            <a:pPr defTabSz="735013"/>
            <a:r>
              <a:rPr lang="en-US" sz="5400" b="1"/>
              <a:t>TABLE</a:t>
            </a:r>
          </a:p>
          <a:p>
            <a:pPr defTabSz="735013"/>
            <a:endParaRPr lang="en-US" sz="5400" b="1"/>
          </a:p>
          <a:p>
            <a:pPr defTabSz="735013"/>
            <a:endParaRPr lang="en-US" sz="5400" b="1"/>
          </a:p>
          <a:p>
            <a:pPr defTabSz="735013"/>
            <a:endParaRPr lang="en-US" sz="5400" b="1"/>
          </a:p>
        </p:txBody>
      </p:sp>
      <p:sp>
        <p:nvSpPr>
          <p:cNvPr id="2060" name="Text Box 1997"/>
          <p:cNvSpPr txBox="1">
            <a:spLocks noChangeArrowheads="1"/>
          </p:cNvSpPr>
          <p:nvPr/>
        </p:nvSpPr>
        <p:spPr bwMode="auto">
          <a:xfrm>
            <a:off x="762000" y="4648200"/>
            <a:ext cx="14173200" cy="15621000"/>
          </a:xfrm>
          <a:prstGeom prst="rect">
            <a:avLst/>
          </a:prstGeom>
          <a:solidFill>
            <a:srgbClr val="CCFFFF">
              <a:alpha val="98822"/>
            </a:srgbClr>
          </a:solidFill>
          <a:ln w="104775">
            <a:solidFill>
              <a:srgbClr val="0000CC"/>
            </a:solidFill>
            <a:miter lim="800000"/>
            <a:headEnd/>
            <a:tailEnd/>
          </a:ln>
        </p:spPr>
        <p:txBody>
          <a:bodyPr/>
          <a:lstStyle/>
          <a:p>
            <a:pPr defTabSz="735013">
              <a:buFont typeface="Wingdings" pitchFamily="2" charset="2"/>
              <a:buChar char="q"/>
            </a:pPr>
            <a:r>
              <a:rPr lang="en-US" sz="3900"/>
              <a:t>Spanish 303-003: Advanced Conversation and Composition, Spring 2010</a:t>
            </a:r>
            <a:endParaRPr lang="en-US" sz="3900" i="1"/>
          </a:p>
          <a:p>
            <a:pPr defTabSz="735013">
              <a:buFont typeface="Wingdings" pitchFamily="2" charset="2"/>
              <a:buChar char="q"/>
            </a:pPr>
            <a:r>
              <a:rPr lang="en-US" sz="3900"/>
              <a:t>Izaskun Kortazar</a:t>
            </a:r>
            <a:endParaRPr lang="en-US" sz="3900" i="1"/>
          </a:p>
          <a:p>
            <a:pPr defTabSz="735013">
              <a:buFont typeface="Wingdings" pitchFamily="2" charset="2"/>
              <a:buChar char="q"/>
            </a:pPr>
            <a:r>
              <a:rPr lang="en-US" sz="3900"/>
              <a:t>High School Equivalency Program (HEP)</a:t>
            </a:r>
          </a:p>
          <a:p>
            <a:pPr defTabSz="735013">
              <a:buFont typeface="Wingdings" pitchFamily="2" charset="2"/>
              <a:buChar char="q"/>
            </a:pPr>
            <a:r>
              <a:rPr lang="en-US" sz="3900"/>
              <a:t>Boise State University's High School Equivalency Program (HEP) is a Migrant Education Program designed to assist migrant and seasonal farm workers and their children in obtaining a high school equivalency diploma or GED certificate.</a:t>
            </a:r>
            <a:endParaRPr lang="en-US" sz="3900" i="1"/>
          </a:p>
          <a:p>
            <a:pPr defTabSz="735013">
              <a:buFont typeface="Wingdings" pitchFamily="2" charset="2"/>
              <a:buChar char="q"/>
            </a:pPr>
            <a:endParaRPr lang="en-US" sz="3900" i="1"/>
          </a:p>
          <a:p>
            <a:pPr defTabSz="735013">
              <a:buFont typeface="Wingdings" pitchFamily="2" charset="2"/>
              <a:buChar char="q"/>
            </a:pPr>
            <a:r>
              <a:rPr lang="en-US" sz="3900"/>
              <a:t>The purpose of HEP is to help migrant and seasonal farm workers who have worked in an agricultural job for at least 75 hours, and their children, who are 16years or older and have at least an 8</a:t>
            </a:r>
            <a:r>
              <a:rPr lang="en-US" sz="3900" baseline="30000"/>
              <a:t>th</a:t>
            </a:r>
            <a:r>
              <a:rPr lang="en-US" sz="3900"/>
              <a:t> grade skill level in reading and math, to enhance socioeconomic mobility through education by providing an opportunity to take advantage of federally-sponsored GED training and tests.  HEP also provides suitable lodging, meals, and health care for the duration of the student’s time in the residential program, as many of the students would otherwise be unable to attend.</a:t>
            </a:r>
          </a:p>
          <a:p>
            <a:pPr defTabSz="735013">
              <a:buFont typeface="Wingdings" pitchFamily="2" charset="2"/>
              <a:buChar char="q"/>
            </a:pPr>
            <a:r>
              <a:rPr lang="en-US" sz="3900"/>
              <a:t>The learning goals for Service Learning in this class include: Gaining a more profound comprehension and awareness of the Hispanic language and culture, serving the Boise community employing the Spanish skills learned at BSU, expansion of vocabulary and skill in communicating in Spanish, interact with people from backgrounds that may be different from that of the service learning student, and providing a way to get the student significantly involved in the affairs of the local community. </a:t>
            </a:r>
          </a:p>
          <a:p>
            <a:pPr defTabSz="735013"/>
            <a:endParaRPr lang="en-US" sz="3600"/>
          </a:p>
        </p:txBody>
      </p:sp>
      <p:sp>
        <p:nvSpPr>
          <p:cNvPr id="2061" name="Text Box 2002"/>
          <p:cNvSpPr txBox="1">
            <a:spLocks noChangeArrowheads="1"/>
          </p:cNvSpPr>
          <p:nvPr/>
        </p:nvSpPr>
        <p:spPr bwMode="auto">
          <a:xfrm>
            <a:off x="2057400" y="20650200"/>
            <a:ext cx="13563600" cy="11506200"/>
          </a:xfrm>
          <a:prstGeom prst="rect">
            <a:avLst/>
          </a:prstGeom>
          <a:solidFill>
            <a:srgbClr val="FFFF99">
              <a:alpha val="98822"/>
            </a:srgbClr>
          </a:solidFill>
          <a:ln w="104775">
            <a:solidFill>
              <a:srgbClr val="0000CC"/>
            </a:solidFill>
            <a:miter lim="800000"/>
            <a:headEnd/>
            <a:tailEnd/>
          </a:ln>
        </p:spPr>
        <p:txBody>
          <a:bodyPr/>
          <a:lstStyle/>
          <a:p>
            <a:pPr defTabSz="735013"/>
            <a:r>
              <a:rPr lang="en-US" b="1" u="sng"/>
              <a:t>Reflection:</a:t>
            </a:r>
            <a:r>
              <a:rPr lang="en-US"/>
              <a:t> </a:t>
            </a:r>
            <a:r>
              <a:rPr lang="en-US" sz="3900"/>
              <a:t>I already spoke Spanish before taking this course, but since I came to work at HEP, my fluency has improved substantially because of the consistent practice while tutoring. I have found this placement to be extremely rewarding because when a student that you personally tutored, who was pessimistic at first, passes a test that they thought they were going to fail, they are more confident, which in turn makes you more confident. One student in particular told me that he was worried that he was going to fail the math test because he was struggling with it.  We went over several different approaches to solving different problems. The next week when I came back, he had a big smile on his face and as soon as I walked in the door he told me that he passed his test. It feels really good knowing that you were able to help someone to achieve something that they may have never achieved if not for someone taking the time to show them that they could do it. While working as a tutor at HEP, I have learned that I have the ability to help someone change their life and their life circumstances drastically by showing them that they are capable of doing so.  </a:t>
            </a:r>
          </a:p>
          <a:p>
            <a:pPr defTabSz="735013"/>
            <a:endParaRPr lang="en-US"/>
          </a:p>
          <a:p>
            <a:pPr defTabSz="735013"/>
            <a:endParaRPr lang="en-US"/>
          </a:p>
          <a:p>
            <a:pPr defTabSz="735013"/>
            <a:endParaRPr lang="en-US"/>
          </a:p>
          <a:p>
            <a:pPr defTabSz="735013"/>
            <a:endParaRPr lang="en-US"/>
          </a:p>
          <a:p>
            <a:pPr defTabSz="735013"/>
            <a:endParaRPr lang="en-US"/>
          </a:p>
          <a:p>
            <a:pPr defTabSz="735013"/>
            <a:endParaRPr lang="en-US"/>
          </a:p>
          <a:p>
            <a:pPr defTabSz="735013"/>
            <a:endParaRPr lang="en-US"/>
          </a:p>
          <a:p>
            <a:pPr defTabSz="735013"/>
            <a:endParaRPr lang="en-US"/>
          </a:p>
          <a:p>
            <a:pPr defTabSz="735013">
              <a:buFont typeface="Wingdings" pitchFamily="2" charset="2"/>
              <a:buChar char="q"/>
            </a:pPr>
            <a:endParaRPr lang="en-US"/>
          </a:p>
        </p:txBody>
      </p:sp>
      <p:pic>
        <p:nvPicPr>
          <p:cNvPr id="2062" name="Picture 2004" descr="C:\Users\Ricky Morris\Desktop\100_0589.jpg"/>
          <p:cNvPicPr>
            <a:picLocks noChangeAspect="1" noChangeArrowheads="1"/>
          </p:cNvPicPr>
          <p:nvPr/>
        </p:nvPicPr>
        <p:blipFill>
          <a:blip r:embed="rId5" cstate="print"/>
          <a:srcRect/>
          <a:stretch>
            <a:fillRect/>
          </a:stretch>
        </p:blipFill>
        <p:spPr bwMode="auto">
          <a:xfrm>
            <a:off x="29260800" y="21717000"/>
            <a:ext cx="10363200" cy="8305800"/>
          </a:xfrm>
          <a:prstGeom prst="rect">
            <a:avLst/>
          </a:prstGeom>
          <a:noFill/>
          <a:ln w="9525">
            <a:noFill/>
            <a:miter lim="800000"/>
            <a:headEnd/>
            <a:tailEnd/>
          </a:ln>
        </p:spPr>
      </p:pic>
      <p:pic>
        <p:nvPicPr>
          <p:cNvPr id="2063" name="Picture 2006" descr="C:\Users\Ricky Morris\Desktop\100_0533.jpg"/>
          <p:cNvPicPr>
            <a:picLocks noChangeAspect="1" noChangeArrowheads="1"/>
          </p:cNvPicPr>
          <p:nvPr/>
        </p:nvPicPr>
        <p:blipFill>
          <a:blip r:embed="rId6" cstate="print"/>
          <a:srcRect/>
          <a:stretch>
            <a:fillRect/>
          </a:stretch>
        </p:blipFill>
        <p:spPr bwMode="auto">
          <a:xfrm>
            <a:off x="29260800" y="5638800"/>
            <a:ext cx="10248900" cy="6781800"/>
          </a:xfrm>
          <a:prstGeom prst="rect">
            <a:avLst/>
          </a:prstGeom>
          <a:noFill/>
          <a:ln w="9525">
            <a:noFill/>
            <a:miter lim="800000"/>
            <a:headEnd/>
            <a:tailEnd/>
          </a:ln>
        </p:spPr>
      </p:pic>
      <p:pic>
        <p:nvPicPr>
          <p:cNvPr id="2064" name="Picture 2007" descr="C:\Users\Ricky Morris\Desktop\100_0534.jpg"/>
          <p:cNvPicPr>
            <a:picLocks noChangeAspect="1" noChangeArrowheads="1"/>
          </p:cNvPicPr>
          <p:nvPr/>
        </p:nvPicPr>
        <p:blipFill>
          <a:blip r:embed="rId7" cstate="print"/>
          <a:srcRect/>
          <a:stretch>
            <a:fillRect/>
          </a:stretch>
        </p:blipFill>
        <p:spPr bwMode="auto">
          <a:xfrm>
            <a:off x="29337000" y="13239750"/>
            <a:ext cx="10185400" cy="763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0" cap="flat" cmpd="sng" algn="in">
          <a:noFill/>
          <a:prstDash val="solid"/>
          <a:round/>
          <a:headEnd type="none" w="med" len="med"/>
          <a:tailEnd type="none" w="med" len="med"/>
        </a:ln>
        <a:effectLst/>
        <a:scene3d>
          <a:camera prst="legacyPerspectiveBottomLeft"/>
          <a:lightRig rig="legacyFlat3" dir="t"/>
        </a:scene3d>
        <a:sp3d extrusionH="887400" prstMaterial="legacyMatte">
          <a:bevelT w="13500" h="13500" prst="angle"/>
          <a:bevelB w="13500" h="13500" prst="angle"/>
          <a:extrusionClr>
            <a:srgbClr val="99CCFF"/>
          </a:extrusionClr>
        </a:sp3d>
      </a:spPr>
      <a:bodyPr vert="horz" wrap="square" lIns="36195" tIns="36195" rIns="36195" bIns="36195" numCol="1" anchor="t" anchorCtr="0" compatLnSpc="1">
        <a:prstTxWarp prst="textNoShape">
          <a:avLst/>
        </a:prstTxWarp>
      </a:bodyPr>
      <a:lstStyle>
        <a:defPPr marL="0" marR="0" indent="0" algn="l" defTabSz="735013"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9CCFF"/>
        </a:solidFill>
        <a:ln w="0" cap="flat" cmpd="sng" algn="in">
          <a:noFill/>
          <a:prstDash val="solid"/>
          <a:round/>
          <a:headEnd type="none" w="med" len="med"/>
          <a:tailEnd type="none" w="med" len="med"/>
        </a:ln>
        <a:effectLst/>
        <a:scene3d>
          <a:camera prst="legacyPerspectiveBottomLeft"/>
          <a:lightRig rig="legacyFlat3" dir="t"/>
        </a:scene3d>
        <a:sp3d extrusionH="887400" prstMaterial="legacyMatte">
          <a:bevelT w="13500" h="13500" prst="angle"/>
          <a:bevelB w="13500" h="13500" prst="angle"/>
          <a:extrusionClr>
            <a:srgbClr val="99CCFF"/>
          </a:extrusionClr>
        </a:sp3d>
      </a:spPr>
      <a:bodyPr vert="horz" wrap="square" lIns="36195" tIns="36195" rIns="36195" bIns="36195" numCol="1" anchor="t" anchorCtr="0" compatLnSpc="1">
        <a:prstTxWarp prst="textNoShape">
          <a:avLst/>
        </a:prstTxWarp>
      </a:bodyPr>
      <a:lstStyle>
        <a:defPPr marL="0" marR="0" indent="0" algn="l" defTabSz="735013"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4423</TotalTime>
  <Words>695</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Times New Roman</vt:lpstr>
      <vt:lpstr>Arial</vt:lpstr>
      <vt:lpstr>Bookman</vt:lpstr>
      <vt:lpstr>Wingdings</vt:lpstr>
      <vt:lpstr>Default Design</vt:lpstr>
      <vt:lpstr>Civic Engagement in Action:  High School Equivalency Program (HEP) Ricky Morris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JenniferPope</cp:lastModifiedBy>
  <cp:revision>275</cp:revision>
  <cp:lastPrinted>2002-01-28T19:42:31Z</cp:lastPrinted>
  <dcterms:created xsi:type="dcterms:W3CDTF">2002-01-26T23:38:43Z</dcterms:created>
  <dcterms:modified xsi:type="dcterms:W3CDTF">2010-04-19T22:05:28Z</dcterms:modified>
</cp:coreProperties>
</file>