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6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46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46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46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4600" kern="1200">
        <a:solidFill>
          <a:schemeClr val="tx1"/>
        </a:solidFill>
        <a:latin typeface="Times New Roman" pitchFamily="18" charset="0"/>
        <a:ea typeface="+mn-ea"/>
        <a:cs typeface="+mn-cs"/>
      </a:defRPr>
    </a:lvl5pPr>
    <a:lvl6pPr marL="2286000" algn="l" defTabSz="914400" rtl="0" eaLnBrk="1" latinLnBrk="0" hangingPunct="1">
      <a:defRPr sz="4600" kern="1200">
        <a:solidFill>
          <a:schemeClr val="tx1"/>
        </a:solidFill>
        <a:latin typeface="Times New Roman" pitchFamily="18" charset="0"/>
        <a:ea typeface="+mn-ea"/>
        <a:cs typeface="+mn-cs"/>
      </a:defRPr>
    </a:lvl6pPr>
    <a:lvl7pPr marL="2743200" algn="l" defTabSz="914400" rtl="0" eaLnBrk="1" latinLnBrk="0" hangingPunct="1">
      <a:defRPr sz="4600" kern="1200">
        <a:solidFill>
          <a:schemeClr val="tx1"/>
        </a:solidFill>
        <a:latin typeface="Times New Roman" pitchFamily="18" charset="0"/>
        <a:ea typeface="+mn-ea"/>
        <a:cs typeface="+mn-cs"/>
      </a:defRPr>
    </a:lvl7pPr>
    <a:lvl8pPr marL="3200400" algn="l" defTabSz="914400" rtl="0" eaLnBrk="1" latinLnBrk="0" hangingPunct="1">
      <a:defRPr sz="4600" kern="1200">
        <a:solidFill>
          <a:schemeClr val="tx1"/>
        </a:solidFill>
        <a:latin typeface="Times New Roman" pitchFamily="18" charset="0"/>
        <a:ea typeface="+mn-ea"/>
        <a:cs typeface="+mn-cs"/>
      </a:defRPr>
    </a:lvl8pPr>
    <a:lvl9pPr marL="3657600" algn="l" defTabSz="914400" rtl="0" eaLnBrk="1" latinLnBrk="0" hangingPunct="1">
      <a:defRPr sz="4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00"/>
    <a:srgbClr val="FFCC66"/>
    <a:srgbClr val="CCFFFF"/>
    <a:srgbClr val="0000CC"/>
    <a:srgbClr val="008080"/>
    <a:srgbClr val="0099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28" autoAdjust="0"/>
  </p:normalViewPr>
  <p:slideViewPr>
    <p:cSldViewPr>
      <p:cViewPr varScale="1">
        <p:scale>
          <a:sx n="23" d="100"/>
          <a:sy n="23" d="100"/>
        </p:scale>
        <p:origin x="-918" y="-90"/>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smtClean="0"/>
            </a:lvl1pPr>
          </a:lstStyle>
          <a:p>
            <a:pPr>
              <a:defRPr/>
            </a:pPr>
            <a:endParaRPr lang="en-US"/>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smtClean="0"/>
            </a:lvl1pPr>
          </a:lstStyle>
          <a:p>
            <a:pPr>
              <a:defRPr/>
            </a:pPr>
            <a:endParaRPr lang="en-US"/>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smtClean="0"/>
            </a:lvl1pPr>
          </a:lstStyle>
          <a:p>
            <a:pPr>
              <a:defRPr/>
            </a:pPr>
            <a:endParaRPr lang="en-US"/>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smtClean="0"/>
            </a:lvl1pPr>
          </a:lstStyle>
          <a:p>
            <a:pPr>
              <a:defRPr/>
            </a:pPr>
            <a:fld id="{3BA1F7C6-C769-4412-AD88-43F8F6B0A6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smtClean="0"/>
            </a:lvl1pPr>
          </a:lstStyle>
          <a:p>
            <a:pPr>
              <a:defRPr/>
            </a:pPr>
            <a:endParaRPr lang="en-US"/>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smtClean="0"/>
            </a:lvl1pPr>
          </a:lstStyle>
          <a:p>
            <a:pPr>
              <a:defRPr/>
            </a:pPr>
            <a:endParaRPr lang="en-US"/>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smtClean="0"/>
            </a:lvl1pPr>
          </a:lstStyle>
          <a:p>
            <a:pPr>
              <a:defRPr/>
            </a:pPr>
            <a:fld id="{C2434824-9F08-489B-95BD-6BD0165B06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5462" algn="l" defTabSz="914184" rtl="0" eaLnBrk="1" latinLnBrk="0" hangingPunct="1">
      <a:defRPr sz="1400" kern="1200">
        <a:solidFill>
          <a:schemeClr val="tx1"/>
        </a:solidFill>
        <a:latin typeface="+mn-lt"/>
        <a:ea typeface="+mn-ea"/>
        <a:cs typeface="+mn-cs"/>
      </a:defRPr>
    </a:lvl6pPr>
    <a:lvl7pPr marL="2742557" algn="l" defTabSz="914184" rtl="0" eaLnBrk="1" latinLnBrk="0" hangingPunct="1">
      <a:defRPr sz="1400" kern="1200">
        <a:solidFill>
          <a:schemeClr val="tx1"/>
        </a:solidFill>
        <a:latin typeface="+mn-lt"/>
        <a:ea typeface="+mn-ea"/>
        <a:cs typeface="+mn-cs"/>
      </a:defRPr>
    </a:lvl7pPr>
    <a:lvl8pPr marL="3199646" algn="l" defTabSz="914184" rtl="0" eaLnBrk="1" latinLnBrk="0" hangingPunct="1">
      <a:defRPr sz="1400" kern="1200">
        <a:solidFill>
          <a:schemeClr val="tx1"/>
        </a:solidFill>
        <a:latin typeface="+mn-lt"/>
        <a:ea typeface="+mn-ea"/>
        <a:cs typeface="+mn-cs"/>
      </a:defRPr>
    </a:lvl8pPr>
    <a:lvl9pPr marL="3656741" algn="l" defTabSz="91418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FF54DF46-4E3A-4B6D-8FC1-15672F34ED88}" type="slidenum">
              <a:rPr lang="en-US"/>
              <a:pPr/>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402336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18009" tIns="209004" rIns="418009" bIns="209004" anchor="ctr"/>
          <a:lstStyle/>
          <a:p>
            <a:pPr algn="ctr">
              <a:defRPr/>
            </a:pPr>
            <a:endParaRPr lang="en-US"/>
          </a:p>
        </p:txBody>
      </p:sp>
      <p:sp useBgFill="1">
        <p:nvSpPr>
          <p:cNvPr id="5" name="Rounded Rectangle 4"/>
          <p:cNvSpPr/>
          <p:nvPr/>
        </p:nvSpPr>
        <p:spPr>
          <a:xfrm>
            <a:off x="287338" y="334963"/>
            <a:ext cx="39658925" cy="321230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18009" tIns="209004" rIns="418009" bIns="209004" anchor="ctr"/>
          <a:lstStyle/>
          <a:p>
            <a:pPr algn="ctr">
              <a:defRPr/>
            </a:pPr>
            <a:endParaRPr lang="en-US"/>
          </a:p>
        </p:txBody>
      </p:sp>
      <p:sp>
        <p:nvSpPr>
          <p:cNvPr id="6" name="Rectangle 5"/>
          <p:cNvSpPr/>
          <p:nvPr/>
        </p:nvSpPr>
        <p:spPr>
          <a:xfrm>
            <a:off x="276225" y="6956425"/>
            <a:ext cx="39695438" cy="7331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7" name="Rectangle 6"/>
          <p:cNvSpPr/>
          <p:nvPr/>
        </p:nvSpPr>
        <p:spPr>
          <a:xfrm>
            <a:off x="276225" y="6704013"/>
            <a:ext cx="39695438" cy="5794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10" name="Rectangle 9"/>
          <p:cNvSpPr/>
          <p:nvPr/>
        </p:nvSpPr>
        <p:spPr>
          <a:xfrm>
            <a:off x="276225" y="14287500"/>
            <a:ext cx="39695438" cy="5302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9" name="Subtitle 8"/>
          <p:cNvSpPr>
            <a:spLocks noGrp="1"/>
          </p:cNvSpPr>
          <p:nvPr>
            <p:ph type="subTitle" idx="1"/>
          </p:nvPr>
        </p:nvSpPr>
        <p:spPr>
          <a:xfrm>
            <a:off x="5699760" y="15361920"/>
            <a:ext cx="28163520" cy="7680960"/>
          </a:xfrm>
        </p:spPr>
        <p:txBody>
          <a:bodyPr/>
          <a:lstStyle>
            <a:lvl1pPr marL="0" indent="0" algn="ctr">
              <a:buNone/>
              <a:defRPr sz="11900">
                <a:solidFill>
                  <a:schemeClr val="tx2"/>
                </a:solidFill>
              </a:defRPr>
            </a:lvl1pPr>
            <a:lvl2pPr marL="2090044" indent="0" algn="ctr">
              <a:buNone/>
            </a:lvl2pPr>
            <a:lvl3pPr marL="4180088" indent="0" algn="ctr">
              <a:buNone/>
            </a:lvl3pPr>
            <a:lvl4pPr marL="6270132" indent="0" algn="ctr">
              <a:buNone/>
            </a:lvl4pPr>
            <a:lvl5pPr marL="8360176" indent="0" algn="ctr">
              <a:buNone/>
            </a:lvl5pPr>
            <a:lvl6pPr marL="10450220" indent="0" algn="ctr">
              <a:buNone/>
            </a:lvl6pPr>
            <a:lvl7pPr marL="12540264" indent="0" algn="ctr">
              <a:buNone/>
            </a:lvl7pPr>
            <a:lvl8pPr marL="14630309" indent="0" algn="ctr">
              <a:buNone/>
            </a:lvl8pPr>
            <a:lvl9pPr marL="16720353" indent="0" algn="ctr">
              <a:buNone/>
            </a:lvl9pPr>
          </a:lstStyle>
          <a:p>
            <a:r>
              <a:rPr lang="en-US" smtClean="0"/>
              <a:t>Click to edit Master subtitle style</a:t>
            </a:r>
            <a:endParaRPr lang="en-US"/>
          </a:p>
        </p:txBody>
      </p:sp>
      <p:sp>
        <p:nvSpPr>
          <p:cNvPr id="8" name="Title 7"/>
          <p:cNvSpPr>
            <a:spLocks noGrp="1"/>
          </p:cNvSpPr>
          <p:nvPr>
            <p:ph type="ctrTitle"/>
          </p:nvPr>
        </p:nvSpPr>
        <p:spPr>
          <a:xfrm>
            <a:off x="2011680" y="7228466"/>
            <a:ext cx="36210240" cy="7056120"/>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6400" smtClean="0">
                <a:solidFill>
                  <a:srgbClr val="FFFFFF"/>
                </a:solidFill>
              </a:defRPr>
            </a:lvl1pPr>
          </a:lstStyle>
          <a:p>
            <a:pPr>
              <a:defRPr/>
            </a:pPr>
            <a:fld id="{185430C5-76CC-40A5-B4D5-9BFDDC061D9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FDC523-DDF0-4108-899B-D4D2F59070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9"/>
            <a:ext cx="8851392"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3360" y="1318274"/>
            <a:ext cx="244754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EBAF83-9BEC-4BAA-9068-19FDC1CDE9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4"/>
            <a:ext cx="36210874"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9"/>
            <a:ext cx="36210874" cy="21724939"/>
          </a:xfrm>
        </p:spPr>
        <p:txBody>
          <a:bodyPr>
            <a:normAutofit/>
          </a:bodyPr>
          <a:lstStyle/>
          <a:p>
            <a:pPr lvl="0"/>
            <a:endParaRPr lang="en-US" noProof="0"/>
          </a:p>
        </p:txBody>
      </p:sp>
      <p:sp>
        <p:nvSpPr>
          <p:cNvPr id="4" name="Date Placeholder 3"/>
          <p:cNvSpPr>
            <a:spLocks noGrp="1"/>
          </p:cNvSpPr>
          <p:nvPr>
            <p:ph type="dt" sz="half" idx="10"/>
          </p:nvPr>
        </p:nvSpPr>
        <p:spPr>
          <a:xfrm>
            <a:off x="2011363" y="29976763"/>
            <a:ext cx="9388475" cy="22860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13746163" y="29976763"/>
            <a:ext cx="12741275" cy="22860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8833763" y="29976763"/>
            <a:ext cx="9388475" cy="2286000"/>
          </a:xfrm>
        </p:spPr>
        <p:txBody>
          <a:bodyPr/>
          <a:lstStyle>
            <a:lvl1pPr>
              <a:defRPr/>
            </a:lvl1pPr>
          </a:lstStyle>
          <a:p>
            <a:pPr>
              <a:defRPr/>
            </a:pPr>
            <a:fld id="{EEBD00A1-3743-4C4E-8E80-61AE5F7E23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023360" y="6949440"/>
            <a:ext cx="3419856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8EA98D-E1AA-4BD3-8291-3B10D81E2A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402336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18009" tIns="209004" rIns="418009" bIns="209004" anchor="ctr"/>
          <a:lstStyle/>
          <a:p>
            <a:pPr algn="ctr">
              <a:defRPr/>
            </a:pPr>
            <a:endParaRPr lang="en-US"/>
          </a:p>
        </p:txBody>
      </p:sp>
      <p:sp useBgFill="1">
        <p:nvSpPr>
          <p:cNvPr id="5" name="Rounded Rectangle 4"/>
          <p:cNvSpPr/>
          <p:nvPr/>
        </p:nvSpPr>
        <p:spPr>
          <a:xfrm>
            <a:off x="287338" y="334963"/>
            <a:ext cx="39658925" cy="321230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418009" tIns="209004" rIns="418009" bIns="209004" anchor="ctr"/>
          <a:lstStyle/>
          <a:p>
            <a:pPr algn="ctr">
              <a:defRPr/>
            </a:pPr>
            <a:endParaRPr lang="en-US"/>
          </a:p>
        </p:txBody>
      </p:sp>
      <p:sp>
        <p:nvSpPr>
          <p:cNvPr id="6" name="Rectangle 5"/>
          <p:cNvSpPr/>
          <p:nvPr/>
        </p:nvSpPr>
        <p:spPr>
          <a:xfrm flipV="1">
            <a:off x="304800" y="11409363"/>
            <a:ext cx="39660513" cy="43815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7" name="Rectangle 6"/>
          <p:cNvSpPr/>
          <p:nvPr/>
        </p:nvSpPr>
        <p:spPr>
          <a:xfrm>
            <a:off x="304800" y="11239500"/>
            <a:ext cx="39660513" cy="21907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8" name="Rectangle 7"/>
          <p:cNvSpPr/>
          <p:nvPr/>
        </p:nvSpPr>
        <p:spPr>
          <a:xfrm>
            <a:off x="300038" y="11850688"/>
            <a:ext cx="39665275" cy="21907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2" name="Title 1"/>
          <p:cNvSpPr>
            <a:spLocks noGrp="1"/>
          </p:cNvSpPr>
          <p:nvPr>
            <p:ph type="title"/>
          </p:nvPr>
        </p:nvSpPr>
        <p:spPr>
          <a:xfrm>
            <a:off x="3178177" y="4572002"/>
            <a:ext cx="34198560" cy="6537960"/>
          </a:xfrm>
        </p:spPr>
        <p:txBody>
          <a:bodyPr/>
          <a:lstStyle>
            <a:lvl1pPr algn="l">
              <a:buNone/>
              <a:defRPr sz="18300" b="0" cap="none"/>
            </a:lvl1pPr>
          </a:lstStyle>
          <a:p>
            <a:r>
              <a:rPr lang="en-US" smtClean="0"/>
              <a:t>Click to edit Master title style</a:t>
            </a:r>
            <a:endParaRPr lang="en-US"/>
          </a:p>
        </p:txBody>
      </p:sp>
      <p:sp>
        <p:nvSpPr>
          <p:cNvPr id="3" name="Text Placeholder 2"/>
          <p:cNvSpPr>
            <a:spLocks noGrp="1"/>
          </p:cNvSpPr>
          <p:nvPr>
            <p:ph type="body" idx="1"/>
          </p:nvPr>
        </p:nvSpPr>
        <p:spPr>
          <a:xfrm>
            <a:off x="3178177" y="12230102"/>
            <a:ext cx="34198560" cy="6423658"/>
          </a:xfrm>
        </p:spPr>
        <p:txBody>
          <a:bodyPr/>
          <a:lstStyle>
            <a:lvl1pPr marL="0" indent="0">
              <a:buNone/>
              <a:defRPr sz="11000">
                <a:solidFill>
                  <a:schemeClr val="tx1">
                    <a:tint val="75000"/>
                  </a:schemeClr>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3521075" y="29625925"/>
            <a:ext cx="17602200" cy="2195513"/>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44525" y="29802138"/>
            <a:ext cx="2011363" cy="2193925"/>
          </a:xfrm>
        </p:spPr>
        <p:txBody>
          <a:bodyPr/>
          <a:lstStyle>
            <a:lvl1pPr>
              <a:defRPr/>
            </a:lvl1pPr>
          </a:lstStyle>
          <a:p>
            <a:pPr>
              <a:defRPr/>
            </a:pPr>
            <a:fld id="{802E30E3-5DAE-47B8-B9AE-346068BB5F8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023360" y="6949440"/>
            <a:ext cx="16495776"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21709380" y="6949440"/>
            <a:ext cx="16495776"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EB61ECC-2057-477E-BDEC-B82406FCF4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23360" y="1310640"/>
            <a:ext cx="341985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23360" y="6949440"/>
            <a:ext cx="16428720" cy="3657600"/>
          </a:xfrm>
          <a:noFill/>
          <a:ln w="12700" cap="sq" cmpd="sng" algn="ctr">
            <a:noFill/>
            <a:prstDash val="solid"/>
          </a:ln>
        </p:spPr>
        <p:txBody>
          <a:bodyPr anchor="b">
            <a:noAutofit/>
          </a:bodyPr>
          <a:lstStyle>
            <a:lvl1pPr marL="0" indent="0">
              <a:buNone/>
              <a:defRPr sz="11000" b="1">
                <a:solidFill>
                  <a:schemeClr val="accent1"/>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a:r>
              <a:rPr lang="en-US" smtClean="0"/>
              <a:t>Click to edit Master text styles</a:t>
            </a:r>
          </a:p>
        </p:txBody>
      </p:sp>
      <p:sp>
        <p:nvSpPr>
          <p:cNvPr id="4" name="Text Placeholder 3"/>
          <p:cNvSpPr>
            <a:spLocks noGrp="1"/>
          </p:cNvSpPr>
          <p:nvPr>
            <p:ph type="body" sz="half" idx="3"/>
          </p:nvPr>
        </p:nvSpPr>
        <p:spPr>
          <a:xfrm>
            <a:off x="21793200" y="6949440"/>
            <a:ext cx="16428720" cy="3657600"/>
          </a:xfrm>
          <a:noFill/>
          <a:ln w="12700" cap="sq" cmpd="sng" algn="ctr">
            <a:noFill/>
            <a:prstDash val="solid"/>
          </a:ln>
        </p:spPr>
        <p:txBody>
          <a:bodyPr anchor="b">
            <a:noAutofit/>
          </a:bodyPr>
          <a:lstStyle>
            <a:lvl1pPr marL="0" indent="0">
              <a:buNone/>
              <a:defRPr sz="11000" b="1">
                <a:solidFill>
                  <a:schemeClr val="accent1"/>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a:r>
              <a:rPr lang="en-US" smtClean="0"/>
              <a:t>Click to edit Master text styles</a:t>
            </a:r>
          </a:p>
        </p:txBody>
      </p:sp>
      <p:sp>
        <p:nvSpPr>
          <p:cNvPr id="11" name="Content Placeholder 10"/>
          <p:cNvSpPr>
            <a:spLocks noGrp="1"/>
          </p:cNvSpPr>
          <p:nvPr>
            <p:ph sz="half" idx="2"/>
          </p:nvPr>
        </p:nvSpPr>
        <p:spPr>
          <a:xfrm>
            <a:off x="4023360" y="10789920"/>
            <a:ext cx="16428720" cy="18653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21793200" y="10789920"/>
            <a:ext cx="16428720" cy="18653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5BE5F2D-3671-46CC-AB24-EF033724FB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B11FC12-F8C5-459F-ABEE-7DCCA2802F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DC23045-EB18-4430-9D8C-5B58715555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233600" cy="329184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useBgFill="1">
        <p:nvSpPr>
          <p:cNvPr id="6" name="Rounded Rectangle 5"/>
          <p:cNvSpPr/>
          <p:nvPr/>
        </p:nvSpPr>
        <p:spPr>
          <a:xfrm>
            <a:off x="280988" y="334963"/>
            <a:ext cx="39658925" cy="3212782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18009" tIns="209004" rIns="418009" bIns="209004" anchor="ctr"/>
          <a:lstStyle/>
          <a:p>
            <a:pPr algn="ctr">
              <a:defRPr/>
            </a:pPr>
            <a:endParaRPr lang="en-US"/>
          </a:p>
        </p:txBody>
      </p:sp>
      <p:sp>
        <p:nvSpPr>
          <p:cNvPr id="2" name="Title 1"/>
          <p:cNvSpPr>
            <a:spLocks noGrp="1"/>
          </p:cNvSpPr>
          <p:nvPr>
            <p:ph type="title"/>
          </p:nvPr>
        </p:nvSpPr>
        <p:spPr>
          <a:xfrm>
            <a:off x="4023360" y="1310640"/>
            <a:ext cx="34198560" cy="5486400"/>
          </a:xfrm>
        </p:spPr>
        <p:txBody>
          <a:bodyPr/>
          <a:lstStyle>
            <a:lvl1pPr algn="l">
              <a:buNone/>
              <a:defRPr sz="18300" b="0"/>
            </a:lvl1pPr>
          </a:lstStyle>
          <a:p>
            <a:r>
              <a:rPr lang="en-US" smtClean="0"/>
              <a:t>Click to edit Master title style</a:t>
            </a:r>
            <a:endParaRPr lang="en-US"/>
          </a:p>
        </p:txBody>
      </p:sp>
      <p:sp>
        <p:nvSpPr>
          <p:cNvPr id="3" name="Text Placeholder 2"/>
          <p:cNvSpPr>
            <a:spLocks noGrp="1"/>
          </p:cNvSpPr>
          <p:nvPr>
            <p:ph type="body" idx="2"/>
          </p:nvPr>
        </p:nvSpPr>
        <p:spPr>
          <a:xfrm>
            <a:off x="4023360" y="7680960"/>
            <a:ext cx="8382000" cy="21579840"/>
          </a:xfrm>
        </p:spPr>
        <p:txBody>
          <a:bodyPr/>
          <a:lstStyle>
            <a:lvl1pPr marL="0" indent="0">
              <a:buNone/>
              <a:defRPr sz="8200"/>
            </a:lvl1pPr>
            <a:lvl2pPr>
              <a:buNone/>
              <a:defRPr sz="5500"/>
            </a:lvl2pPr>
            <a:lvl3pPr>
              <a:buNone/>
              <a:defRPr sz="4600"/>
            </a:lvl3pPr>
            <a:lvl4pPr>
              <a:buNone/>
              <a:defRPr sz="4100"/>
            </a:lvl4pPr>
            <a:lvl5pPr>
              <a:buNone/>
              <a:defRPr sz="4100"/>
            </a:lvl5pPr>
          </a:lstStyle>
          <a:p>
            <a:pPr lvl="0"/>
            <a:r>
              <a:rPr lang="en-US" smtClean="0"/>
              <a:t>Click to edit Master text styles</a:t>
            </a:r>
          </a:p>
        </p:txBody>
      </p:sp>
      <p:sp>
        <p:nvSpPr>
          <p:cNvPr id="11" name="Content Placeholder 10"/>
          <p:cNvSpPr>
            <a:spLocks noGrp="1"/>
          </p:cNvSpPr>
          <p:nvPr>
            <p:ph sz="quarter" idx="1"/>
          </p:nvPr>
        </p:nvSpPr>
        <p:spPr>
          <a:xfrm>
            <a:off x="13075920" y="7680960"/>
            <a:ext cx="25146000" cy="21579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A1FD813-95D9-488D-8734-48F1DFD87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300038" y="22480588"/>
            <a:ext cx="39630350" cy="43973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6" name="Rectangle 5"/>
          <p:cNvSpPr/>
          <p:nvPr/>
        </p:nvSpPr>
        <p:spPr>
          <a:xfrm>
            <a:off x="301625" y="22321838"/>
            <a:ext cx="39628763" cy="22066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7" name="Rectangle 6"/>
          <p:cNvSpPr/>
          <p:nvPr/>
        </p:nvSpPr>
        <p:spPr>
          <a:xfrm>
            <a:off x="301625" y="22910800"/>
            <a:ext cx="39628763" cy="23495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p>
            <a:pPr algn="ctr">
              <a:defRPr/>
            </a:pPr>
            <a:endParaRPr lang="en-US"/>
          </a:p>
        </p:txBody>
      </p:sp>
      <p:sp>
        <p:nvSpPr>
          <p:cNvPr id="2" name="Title 1"/>
          <p:cNvSpPr>
            <a:spLocks noGrp="1"/>
          </p:cNvSpPr>
          <p:nvPr>
            <p:ph type="title"/>
          </p:nvPr>
        </p:nvSpPr>
        <p:spPr>
          <a:xfrm>
            <a:off x="4023360" y="23522640"/>
            <a:ext cx="32186880" cy="2506982"/>
          </a:xfrm>
        </p:spPr>
        <p:txBody>
          <a:bodyPr anchor="ctr">
            <a:noAutofit/>
          </a:bodyPr>
          <a:lstStyle>
            <a:lvl1pPr algn="l">
              <a:buNone/>
              <a:defRPr sz="12800" b="0"/>
            </a:lvl1pPr>
          </a:lstStyle>
          <a:p>
            <a:r>
              <a:rPr lang="en-US" smtClean="0"/>
              <a:t>Click to edit Master title style</a:t>
            </a:r>
            <a:endParaRPr lang="en-US"/>
          </a:p>
        </p:txBody>
      </p:sp>
      <p:sp>
        <p:nvSpPr>
          <p:cNvPr id="4" name="Text Placeholder 3"/>
          <p:cNvSpPr>
            <a:spLocks noGrp="1"/>
          </p:cNvSpPr>
          <p:nvPr>
            <p:ph type="body" sz="half" idx="2"/>
          </p:nvPr>
        </p:nvSpPr>
        <p:spPr>
          <a:xfrm>
            <a:off x="4023360" y="26139960"/>
            <a:ext cx="32186880" cy="3291840"/>
          </a:xfrm>
        </p:spPr>
        <p:txBody>
          <a:bodyPr/>
          <a:lstStyle>
            <a:lvl1pPr marL="0" indent="0">
              <a:buFontTx/>
              <a:buNone/>
              <a:defRPr sz="7300"/>
            </a:lvl1pPr>
            <a:lvl2pPr>
              <a:defRPr sz="5500"/>
            </a:lvl2pPr>
            <a:lvl3pPr>
              <a:defRPr sz="4600"/>
            </a:lvl3pPr>
            <a:lvl4pPr>
              <a:defRPr sz="4100"/>
            </a:lvl4pPr>
            <a:lvl5pPr>
              <a:defRPr sz="4100"/>
            </a:lvl5pPr>
          </a:lstStyle>
          <a:p>
            <a:pPr lvl="0"/>
            <a:r>
              <a:rPr lang="en-US" smtClean="0"/>
              <a:t>Click to edit Master text styles</a:t>
            </a:r>
          </a:p>
        </p:txBody>
      </p:sp>
      <p:sp>
        <p:nvSpPr>
          <p:cNvPr id="3" name="Picture Placeholder 2"/>
          <p:cNvSpPr>
            <a:spLocks noGrp="1"/>
          </p:cNvSpPr>
          <p:nvPr>
            <p:ph type="pic" idx="1"/>
          </p:nvPr>
        </p:nvSpPr>
        <p:spPr>
          <a:xfrm>
            <a:off x="300558" y="320042"/>
            <a:ext cx="39608241" cy="21991320"/>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46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4022725" y="29625925"/>
            <a:ext cx="17100550" cy="2195513"/>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44525" y="29802138"/>
            <a:ext cx="2011363" cy="2193925"/>
          </a:xfrm>
        </p:spPr>
        <p:txBody>
          <a:bodyPr/>
          <a:lstStyle>
            <a:lvl1pPr>
              <a:defRPr/>
            </a:lvl1pPr>
          </a:lstStyle>
          <a:p>
            <a:pPr>
              <a:defRPr/>
            </a:pPr>
            <a:fld id="{0DA8F322-7718-44D4-BA36-AA77102851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402336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18009" tIns="209004" rIns="418009" bIns="209004" anchor="ctr"/>
          <a:lstStyle/>
          <a:p>
            <a:pPr algn="ctr">
              <a:defRPr/>
            </a:pPr>
            <a:endParaRPr lang="en-US"/>
          </a:p>
        </p:txBody>
      </p:sp>
      <p:sp useBgFill="1">
        <p:nvSpPr>
          <p:cNvPr id="8" name="Rounded Rectangle 7"/>
          <p:cNvSpPr/>
          <p:nvPr/>
        </p:nvSpPr>
        <p:spPr>
          <a:xfrm>
            <a:off x="280988" y="334963"/>
            <a:ext cx="39658925" cy="3212782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18009" tIns="209004" rIns="418009" bIns="209004" anchor="ctr"/>
          <a:lstStyle/>
          <a:p>
            <a:pPr algn="ctr">
              <a:defRPr/>
            </a:pPr>
            <a:endParaRPr lang="en-US"/>
          </a:p>
        </p:txBody>
      </p:sp>
      <p:sp>
        <p:nvSpPr>
          <p:cNvPr id="1028" name="Title Placeholder 21"/>
          <p:cNvSpPr>
            <a:spLocks noGrp="1"/>
          </p:cNvSpPr>
          <p:nvPr>
            <p:ph type="title"/>
          </p:nvPr>
        </p:nvSpPr>
        <p:spPr bwMode="auto">
          <a:xfrm>
            <a:off x="4022725" y="1317625"/>
            <a:ext cx="34199513" cy="5486400"/>
          </a:xfrm>
          <a:prstGeom prst="rect">
            <a:avLst/>
          </a:prstGeom>
          <a:noFill/>
          <a:ln w="9525">
            <a:noFill/>
            <a:miter lim="800000"/>
            <a:headEnd/>
            <a:tailEnd/>
          </a:ln>
        </p:spPr>
        <p:txBody>
          <a:bodyPr vert="horz" wrap="square" lIns="418009" tIns="209004" rIns="418009" bIns="418009"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4022725" y="6950075"/>
            <a:ext cx="34199513" cy="21945600"/>
          </a:xfrm>
          <a:prstGeom prst="rect">
            <a:avLst/>
          </a:prstGeom>
          <a:noFill/>
          <a:ln w="9525">
            <a:noFill/>
            <a:miter lim="800000"/>
            <a:headEnd/>
            <a:tailEnd/>
          </a:ln>
        </p:spPr>
        <p:txBody>
          <a:bodyPr vert="horz" wrap="square" lIns="418009" tIns="209004" rIns="418009" bIns="2090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27157363" y="29718000"/>
            <a:ext cx="10896600" cy="2286000"/>
          </a:xfrm>
          <a:prstGeom prst="rect">
            <a:avLst/>
          </a:prstGeom>
        </p:spPr>
        <p:txBody>
          <a:bodyPr lIns="418009" tIns="209004" rIns="418009" bIns="209004" anchor="ctr" anchorCtr="0"/>
          <a:lstStyle>
            <a:lvl1pPr algn="r" eaLnBrk="1" latinLnBrk="0" hangingPunct="1">
              <a:defRPr kumimoji="0" sz="6400">
                <a:solidFill>
                  <a:schemeClr val="tx2"/>
                </a:solidFill>
              </a:defRPr>
            </a:lvl1pPr>
          </a:lstStyle>
          <a:p>
            <a:pPr>
              <a:defRPr/>
            </a:pPr>
            <a:endParaRPr lang="en-US"/>
          </a:p>
        </p:txBody>
      </p:sp>
      <p:sp>
        <p:nvSpPr>
          <p:cNvPr id="3" name="Footer Placeholder 2"/>
          <p:cNvSpPr>
            <a:spLocks noGrp="1"/>
          </p:cNvSpPr>
          <p:nvPr>
            <p:ph type="ftr" sz="quarter" idx="3"/>
          </p:nvPr>
        </p:nvSpPr>
        <p:spPr>
          <a:xfrm>
            <a:off x="4022725" y="29625925"/>
            <a:ext cx="17435513" cy="2195513"/>
          </a:xfrm>
          <a:prstGeom prst="rect">
            <a:avLst/>
          </a:prstGeom>
        </p:spPr>
        <p:txBody>
          <a:bodyPr lIns="418009" tIns="209004" rIns="418009" bIns="209004" anchor="ctr" anchorCtr="0"/>
          <a:lstStyle>
            <a:lvl1pPr eaLnBrk="1" latinLnBrk="0" hangingPunct="1">
              <a:defRPr kumimoji="0" sz="6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44525" y="29810075"/>
            <a:ext cx="2011363" cy="2193925"/>
          </a:xfrm>
          <a:prstGeom prst="ellipse">
            <a:avLst/>
          </a:prstGeom>
          <a:solidFill>
            <a:schemeClr val="accent1"/>
          </a:solidFill>
        </p:spPr>
        <p:txBody>
          <a:bodyPr wrap="none" lIns="0" tIns="0" rIns="0" bIns="0" anchor="ctr" anchorCtr="1">
            <a:noAutofit/>
          </a:bodyPr>
          <a:lstStyle>
            <a:lvl1pPr algn="ctr" eaLnBrk="1" latinLnBrk="0" hangingPunct="1">
              <a:defRPr kumimoji="0" sz="6400" smtClean="0">
                <a:solidFill>
                  <a:srgbClr val="FFFFFF"/>
                </a:solidFill>
                <a:latin typeface="+mj-lt"/>
                <a:ea typeface="+mj-ea"/>
                <a:cs typeface="+mj-cs"/>
              </a:defRPr>
            </a:lvl1pPr>
          </a:lstStyle>
          <a:p>
            <a:pPr>
              <a:defRPr/>
            </a:pPr>
            <a:fld id="{917A1F75-E2DB-4532-B3EC-C0C2F6FF0E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792" r:id="rId2"/>
    <p:sldLayoutId id="2147483800" r:id="rId3"/>
    <p:sldLayoutId id="2147483793" r:id="rId4"/>
    <p:sldLayoutId id="2147483794" r:id="rId5"/>
    <p:sldLayoutId id="2147483795" r:id="rId6"/>
    <p:sldLayoutId id="2147483796" r:id="rId7"/>
    <p:sldLayoutId id="2147483801" r:id="rId8"/>
    <p:sldLayoutId id="2147483802" r:id="rId9"/>
    <p:sldLayoutId id="2147483797" r:id="rId10"/>
    <p:sldLayoutId id="2147483798" r:id="rId11"/>
    <p:sldLayoutId id="2147483803" r:id="rId12"/>
  </p:sldLayoutIdLst>
  <p:txStyles>
    <p:titleStyle>
      <a:lvl1pPr algn="l" rtl="0" fontAlgn="base">
        <a:spcBef>
          <a:spcPct val="0"/>
        </a:spcBef>
        <a:spcAft>
          <a:spcPct val="0"/>
        </a:spcAft>
        <a:defRPr sz="18300" kern="1200">
          <a:solidFill>
            <a:schemeClr val="tx2"/>
          </a:solidFill>
          <a:latin typeface="+mj-lt"/>
          <a:ea typeface="+mj-ea"/>
          <a:cs typeface="+mj-cs"/>
        </a:defRPr>
      </a:lvl1pPr>
      <a:lvl2pPr algn="l" rtl="0" fontAlgn="base">
        <a:spcBef>
          <a:spcPct val="0"/>
        </a:spcBef>
        <a:spcAft>
          <a:spcPct val="0"/>
        </a:spcAft>
        <a:defRPr sz="18300">
          <a:solidFill>
            <a:schemeClr val="tx2"/>
          </a:solidFill>
          <a:latin typeface="Franklin Gothic Book" pitchFamily="34" charset="0"/>
        </a:defRPr>
      </a:lvl2pPr>
      <a:lvl3pPr algn="l" rtl="0" fontAlgn="base">
        <a:spcBef>
          <a:spcPct val="0"/>
        </a:spcBef>
        <a:spcAft>
          <a:spcPct val="0"/>
        </a:spcAft>
        <a:defRPr sz="18300">
          <a:solidFill>
            <a:schemeClr val="tx2"/>
          </a:solidFill>
          <a:latin typeface="Franklin Gothic Book" pitchFamily="34" charset="0"/>
        </a:defRPr>
      </a:lvl3pPr>
      <a:lvl4pPr algn="l" rtl="0" fontAlgn="base">
        <a:spcBef>
          <a:spcPct val="0"/>
        </a:spcBef>
        <a:spcAft>
          <a:spcPct val="0"/>
        </a:spcAft>
        <a:defRPr sz="18300">
          <a:solidFill>
            <a:schemeClr val="tx2"/>
          </a:solidFill>
          <a:latin typeface="Franklin Gothic Book" pitchFamily="34" charset="0"/>
        </a:defRPr>
      </a:lvl4pPr>
      <a:lvl5pPr algn="l" rtl="0" fontAlgn="base">
        <a:spcBef>
          <a:spcPct val="0"/>
        </a:spcBef>
        <a:spcAft>
          <a:spcPct val="0"/>
        </a:spcAft>
        <a:defRPr sz="18300">
          <a:solidFill>
            <a:schemeClr val="tx2"/>
          </a:solidFill>
          <a:latin typeface="Franklin Gothic Book" pitchFamily="34" charset="0"/>
        </a:defRPr>
      </a:lvl5pPr>
      <a:lvl6pPr marL="457200" algn="l" rtl="0" fontAlgn="base">
        <a:spcBef>
          <a:spcPct val="0"/>
        </a:spcBef>
        <a:spcAft>
          <a:spcPct val="0"/>
        </a:spcAft>
        <a:defRPr sz="18300">
          <a:solidFill>
            <a:schemeClr val="tx2"/>
          </a:solidFill>
          <a:latin typeface="Franklin Gothic Book" pitchFamily="34" charset="0"/>
        </a:defRPr>
      </a:lvl6pPr>
      <a:lvl7pPr marL="914400" algn="l" rtl="0" fontAlgn="base">
        <a:spcBef>
          <a:spcPct val="0"/>
        </a:spcBef>
        <a:spcAft>
          <a:spcPct val="0"/>
        </a:spcAft>
        <a:defRPr sz="18300">
          <a:solidFill>
            <a:schemeClr val="tx2"/>
          </a:solidFill>
          <a:latin typeface="Franklin Gothic Book" pitchFamily="34" charset="0"/>
        </a:defRPr>
      </a:lvl7pPr>
      <a:lvl8pPr marL="1371600" algn="l" rtl="0" fontAlgn="base">
        <a:spcBef>
          <a:spcPct val="0"/>
        </a:spcBef>
        <a:spcAft>
          <a:spcPct val="0"/>
        </a:spcAft>
        <a:defRPr sz="18300">
          <a:solidFill>
            <a:schemeClr val="tx2"/>
          </a:solidFill>
          <a:latin typeface="Franklin Gothic Book" pitchFamily="34" charset="0"/>
        </a:defRPr>
      </a:lvl8pPr>
      <a:lvl9pPr marL="1828800" algn="l" rtl="0" fontAlgn="base">
        <a:spcBef>
          <a:spcPct val="0"/>
        </a:spcBef>
        <a:spcAft>
          <a:spcPct val="0"/>
        </a:spcAft>
        <a:defRPr sz="18300">
          <a:solidFill>
            <a:schemeClr val="tx2"/>
          </a:solidFill>
          <a:latin typeface="Franklin Gothic Book" pitchFamily="34" charset="0"/>
        </a:defRPr>
      </a:lvl9pPr>
    </p:titleStyle>
    <p:bodyStyle>
      <a:lvl1pPr marL="1252538" indent="-1252538" algn="l" rtl="0" fontAlgn="base">
        <a:spcBef>
          <a:spcPts val="2650"/>
        </a:spcBef>
        <a:spcAft>
          <a:spcPct val="0"/>
        </a:spcAft>
        <a:buClr>
          <a:schemeClr val="accent1"/>
        </a:buClr>
        <a:buSzPct val="85000"/>
        <a:buFont typeface="Wingdings 2" pitchFamily="18" charset="2"/>
        <a:buChar char=""/>
        <a:defRPr sz="11900" kern="1200">
          <a:solidFill>
            <a:schemeClr val="tx1"/>
          </a:solidFill>
          <a:latin typeface="+mn-lt"/>
          <a:ea typeface="+mn-ea"/>
          <a:cs typeface="+mn-cs"/>
        </a:defRPr>
      </a:lvl1pPr>
      <a:lvl2pPr marL="2506663" indent="-1044575" algn="l" rtl="0" fontAlgn="base">
        <a:spcBef>
          <a:spcPts val="1688"/>
        </a:spcBef>
        <a:spcAft>
          <a:spcPct val="0"/>
        </a:spcAft>
        <a:buClr>
          <a:schemeClr val="accent2"/>
        </a:buClr>
        <a:buSzPct val="85000"/>
        <a:buFont typeface="Wingdings 2" pitchFamily="18" charset="2"/>
        <a:buChar char=""/>
        <a:defRPr sz="11000" kern="1200">
          <a:solidFill>
            <a:schemeClr val="tx1"/>
          </a:solidFill>
          <a:latin typeface="+mn-lt"/>
          <a:ea typeface="+mn-ea"/>
          <a:cs typeface="+mn-cs"/>
        </a:defRPr>
      </a:lvl2pPr>
      <a:lvl3pPr marL="3760788" indent="-1044575" algn="l" rtl="0" fontAlgn="base">
        <a:spcBef>
          <a:spcPts val="1688"/>
        </a:spcBef>
        <a:spcAft>
          <a:spcPct val="0"/>
        </a:spcAft>
        <a:buClr>
          <a:srgbClr val="E6B1AB"/>
        </a:buClr>
        <a:buSzPct val="85000"/>
        <a:buFont typeface="Wingdings 2" pitchFamily="18" charset="2"/>
        <a:buChar char=""/>
        <a:defRPr sz="9100" kern="1200">
          <a:solidFill>
            <a:schemeClr val="tx1"/>
          </a:solidFill>
          <a:latin typeface="+mn-lt"/>
          <a:ea typeface="+mn-ea"/>
          <a:cs typeface="+mn-cs"/>
        </a:defRPr>
      </a:lvl3pPr>
      <a:lvl4pPr marL="5014913" indent="-1044575" algn="l" rtl="0" fontAlgn="base">
        <a:spcBef>
          <a:spcPts val="1688"/>
        </a:spcBef>
        <a:spcAft>
          <a:spcPct val="0"/>
        </a:spcAft>
        <a:buClr>
          <a:srgbClr val="A28E6A"/>
        </a:buClr>
        <a:buSzPct val="80000"/>
        <a:buFont typeface="Wingdings 2" pitchFamily="18" charset="2"/>
        <a:buChar char=""/>
        <a:defRPr sz="9100" kern="1200">
          <a:solidFill>
            <a:schemeClr val="tx1"/>
          </a:solidFill>
          <a:latin typeface="+mn-lt"/>
          <a:ea typeface="+mn-ea"/>
          <a:cs typeface="+mn-cs"/>
        </a:defRPr>
      </a:lvl4pPr>
      <a:lvl5pPr marL="6269038" indent="-1044575" algn="l" rtl="0" fontAlgn="base">
        <a:spcBef>
          <a:spcPts val="1688"/>
        </a:spcBef>
        <a:spcAft>
          <a:spcPct val="0"/>
        </a:spcAft>
        <a:buClr>
          <a:srgbClr val="A28E6A"/>
        </a:buClr>
        <a:buChar char="o"/>
        <a:defRPr sz="9100" kern="1200">
          <a:solidFill>
            <a:schemeClr val="tx1"/>
          </a:solidFill>
          <a:latin typeface="+mn-lt"/>
          <a:ea typeface="+mn-ea"/>
          <a:cs typeface="+mn-cs"/>
        </a:defRPr>
      </a:lvl5pPr>
      <a:lvl6pPr marL="7524159" indent="-1045022" algn="l" rtl="0" eaLnBrk="1" latinLnBrk="0" hangingPunct="1">
        <a:spcBef>
          <a:spcPts val="1691"/>
        </a:spcBef>
        <a:buClr>
          <a:schemeClr val="accent3"/>
        </a:buClr>
        <a:buChar char="•"/>
        <a:defRPr kumimoji="0" sz="8200" kern="1200" baseline="0">
          <a:solidFill>
            <a:schemeClr val="tx1"/>
          </a:solidFill>
          <a:latin typeface="+mn-lt"/>
          <a:ea typeface="+mn-ea"/>
          <a:cs typeface="+mn-cs"/>
        </a:defRPr>
      </a:lvl6pPr>
      <a:lvl7pPr marL="8778185" indent="-1045022" algn="l" rtl="0" eaLnBrk="1" latinLnBrk="0" hangingPunct="1">
        <a:spcBef>
          <a:spcPts val="1691"/>
        </a:spcBef>
        <a:buClr>
          <a:schemeClr val="accent2"/>
        </a:buClr>
        <a:buChar char="•"/>
        <a:defRPr kumimoji="0" sz="8200" kern="1200">
          <a:solidFill>
            <a:schemeClr val="tx1"/>
          </a:solidFill>
          <a:latin typeface="+mn-lt"/>
          <a:ea typeface="+mn-ea"/>
          <a:cs typeface="+mn-cs"/>
        </a:defRPr>
      </a:lvl7pPr>
      <a:lvl8pPr marL="10032212" indent="-1045022" algn="l" rtl="0" eaLnBrk="1" latinLnBrk="0" hangingPunct="1">
        <a:spcBef>
          <a:spcPts val="1691"/>
        </a:spcBef>
        <a:buClr>
          <a:schemeClr val="accent1">
            <a:tint val="60000"/>
          </a:schemeClr>
        </a:buClr>
        <a:buChar char="•"/>
        <a:defRPr kumimoji="0" sz="8200" kern="1200">
          <a:solidFill>
            <a:schemeClr val="tx1"/>
          </a:solidFill>
          <a:latin typeface="+mn-lt"/>
          <a:ea typeface="+mn-ea"/>
          <a:cs typeface="+mn-cs"/>
        </a:defRPr>
      </a:lvl8pPr>
      <a:lvl9pPr marL="11286238" indent="-1045022" algn="l" rtl="0" eaLnBrk="1" latinLnBrk="0" hangingPunct="1">
        <a:spcBef>
          <a:spcPts val="1691"/>
        </a:spcBef>
        <a:buClr>
          <a:schemeClr val="accent2">
            <a:tint val="60000"/>
          </a:schemeClr>
        </a:buClr>
        <a:buChar char="•"/>
        <a:defRPr kumimoji="0" sz="8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90044" algn="l" rtl="0" eaLnBrk="1" latinLnBrk="0" hangingPunct="1">
        <a:defRPr kumimoji="0" kern="1200">
          <a:solidFill>
            <a:schemeClr val="tx1"/>
          </a:solidFill>
          <a:latin typeface="+mn-lt"/>
          <a:ea typeface="+mn-ea"/>
          <a:cs typeface="+mn-cs"/>
        </a:defRPr>
      </a:lvl2pPr>
      <a:lvl3pPr marL="4180088" algn="l" rtl="0" eaLnBrk="1" latinLnBrk="0" hangingPunct="1">
        <a:defRPr kumimoji="0" kern="1200">
          <a:solidFill>
            <a:schemeClr val="tx1"/>
          </a:solidFill>
          <a:latin typeface="+mn-lt"/>
          <a:ea typeface="+mn-ea"/>
          <a:cs typeface="+mn-cs"/>
        </a:defRPr>
      </a:lvl3pPr>
      <a:lvl4pPr marL="6270132" algn="l" rtl="0" eaLnBrk="1" latinLnBrk="0" hangingPunct="1">
        <a:defRPr kumimoji="0" kern="1200">
          <a:solidFill>
            <a:schemeClr val="tx1"/>
          </a:solidFill>
          <a:latin typeface="+mn-lt"/>
          <a:ea typeface="+mn-ea"/>
          <a:cs typeface="+mn-cs"/>
        </a:defRPr>
      </a:lvl4pPr>
      <a:lvl5pPr marL="8360176" algn="l" rtl="0" eaLnBrk="1" latinLnBrk="0" hangingPunct="1">
        <a:defRPr kumimoji="0" kern="1200">
          <a:solidFill>
            <a:schemeClr val="tx1"/>
          </a:solidFill>
          <a:latin typeface="+mn-lt"/>
          <a:ea typeface="+mn-ea"/>
          <a:cs typeface="+mn-cs"/>
        </a:defRPr>
      </a:lvl5pPr>
      <a:lvl6pPr marL="10450220" algn="l" rtl="0" eaLnBrk="1" latinLnBrk="0" hangingPunct="1">
        <a:defRPr kumimoji="0" kern="1200">
          <a:solidFill>
            <a:schemeClr val="tx1"/>
          </a:solidFill>
          <a:latin typeface="+mn-lt"/>
          <a:ea typeface="+mn-ea"/>
          <a:cs typeface="+mn-cs"/>
        </a:defRPr>
      </a:lvl6pPr>
      <a:lvl7pPr marL="12540264" algn="l" rtl="0" eaLnBrk="1" latinLnBrk="0" hangingPunct="1">
        <a:defRPr kumimoji="0" kern="1200">
          <a:solidFill>
            <a:schemeClr val="tx1"/>
          </a:solidFill>
          <a:latin typeface="+mn-lt"/>
          <a:ea typeface="+mn-ea"/>
          <a:cs typeface="+mn-cs"/>
        </a:defRPr>
      </a:lvl7pPr>
      <a:lvl8pPr marL="14630309" algn="l" rtl="0" eaLnBrk="1" latinLnBrk="0" hangingPunct="1">
        <a:defRPr kumimoji="0" kern="1200">
          <a:solidFill>
            <a:schemeClr val="tx1"/>
          </a:solidFill>
          <a:latin typeface="+mn-lt"/>
          <a:ea typeface="+mn-ea"/>
          <a:cs typeface="+mn-cs"/>
        </a:defRPr>
      </a:lvl8pPr>
      <a:lvl9pPr marL="1672035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mailto:jillanafinnegan@boisestate.edu"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990600"/>
            <a:ext cx="23469600" cy="3717925"/>
          </a:xfrm>
        </p:spPr>
        <p:txBody>
          <a:bodyPr>
            <a:normAutofit fontScale="90000"/>
          </a:bodyPr>
          <a:lstStyle/>
          <a:p>
            <a:pPr fontAlgn="auto">
              <a:lnSpc>
                <a:spcPct val="85000"/>
              </a:lnSpc>
              <a:spcAft>
                <a:spcPts val="0"/>
              </a:spcAft>
              <a:defRPr/>
            </a:pPr>
            <a:r>
              <a:rPr lang="en-US" sz="10700" b="1" dirty="0">
                <a:solidFill>
                  <a:schemeClr val="tx1"/>
                </a:solidFill>
                <a:effectLst>
                  <a:outerShdw blurRad="38100" dist="38100" dir="2700000" algn="tl">
                    <a:srgbClr val="C0C0C0"/>
                  </a:outerShdw>
                </a:effectLst>
                <a:latin typeface="+mn-lt"/>
                <a:cs typeface="Times New Roman" pitchFamily="18" charset="0"/>
              </a:rPr>
              <a:t>Civic Engagement in Action: </a:t>
            </a:r>
            <a:r>
              <a:rPr lang="en-US" sz="7300" b="1" dirty="0">
                <a:solidFill>
                  <a:schemeClr val="tx1"/>
                </a:solidFill>
                <a:effectLst>
                  <a:outerShdw blurRad="38100" dist="38100" dir="2700000" algn="tl">
                    <a:srgbClr val="C0C0C0"/>
                  </a:outerShdw>
                </a:effectLst>
                <a:latin typeface="+mn-lt"/>
                <a:cs typeface="Times New Roman" pitchFamily="18" charset="0"/>
              </a:rPr>
              <a:t/>
            </a:r>
            <a:br>
              <a:rPr lang="en-US" sz="7300" b="1" dirty="0">
                <a:solidFill>
                  <a:schemeClr val="tx1"/>
                </a:solidFill>
                <a:effectLst>
                  <a:outerShdw blurRad="38100" dist="38100" dir="2700000" algn="tl">
                    <a:srgbClr val="C0C0C0"/>
                  </a:outerShdw>
                </a:effectLst>
                <a:latin typeface="+mn-lt"/>
                <a:cs typeface="Times New Roman" pitchFamily="18" charset="0"/>
              </a:rPr>
            </a:br>
            <a:r>
              <a:rPr lang="en-US" sz="10700" b="1" dirty="0" smtClean="0">
                <a:solidFill>
                  <a:schemeClr val="tx1"/>
                </a:solidFill>
                <a:effectLst>
                  <a:outerShdw blurRad="38100" dist="38100" dir="2700000" algn="tl">
                    <a:srgbClr val="C0C0C0"/>
                  </a:outerShdw>
                </a:effectLst>
                <a:latin typeface="+mn-lt"/>
                <a:cs typeface="Times New Roman" pitchFamily="18" charset="0"/>
              </a:rPr>
              <a:t>Head Start</a:t>
            </a:r>
            <a:r>
              <a:rPr lang="en-US" sz="7300" b="1" dirty="0">
                <a:solidFill>
                  <a:schemeClr val="tx1"/>
                </a:solidFill>
                <a:effectLst>
                  <a:outerShdw blurRad="38100" dist="38100" dir="2700000" algn="tl">
                    <a:srgbClr val="C0C0C0"/>
                  </a:outerShdw>
                </a:effectLst>
                <a:latin typeface="+mn-lt"/>
                <a:cs typeface="Times New Roman" pitchFamily="18" charset="0"/>
              </a:rPr>
              <a:t/>
            </a:r>
            <a:br>
              <a:rPr lang="en-US" sz="7300" b="1" dirty="0">
                <a:solidFill>
                  <a:schemeClr val="tx1"/>
                </a:solidFill>
                <a:effectLst>
                  <a:outerShdw blurRad="38100" dist="38100" dir="2700000" algn="tl">
                    <a:srgbClr val="C0C0C0"/>
                  </a:outerShdw>
                </a:effectLst>
                <a:latin typeface="+mn-lt"/>
                <a:cs typeface="Times New Roman" pitchFamily="18" charset="0"/>
              </a:rPr>
            </a:br>
            <a:r>
              <a:rPr lang="en-US" sz="6000" b="1" dirty="0" smtClean="0">
                <a:solidFill>
                  <a:schemeClr val="tx1"/>
                </a:solidFill>
                <a:effectLst>
                  <a:outerShdw blurRad="38100" dist="38100" dir="2700000" algn="tl">
                    <a:srgbClr val="C0C0C0"/>
                  </a:outerShdw>
                </a:effectLst>
                <a:latin typeface="+mn-lt"/>
                <a:cs typeface="Times New Roman" pitchFamily="18" charset="0"/>
              </a:rPr>
              <a:t>Hailey Wall</a:t>
            </a:r>
            <a:endParaRPr lang="en-US" sz="6000" b="1" dirty="0">
              <a:solidFill>
                <a:schemeClr val="tx1"/>
              </a:solidFill>
              <a:effectLst>
                <a:outerShdw blurRad="38100" dist="38100" dir="2700000" algn="tl">
                  <a:srgbClr val="C0C0C0"/>
                </a:outerShdw>
              </a:effectLst>
              <a:latin typeface="+mn-lt"/>
              <a:cs typeface="Times New Roman" pitchFamily="18" charset="0"/>
            </a:endParaRPr>
          </a:p>
        </p:txBody>
      </p:sp>
      <p:sp>
        <p:nvSpPr>
          <p:cNvPr id="7171" name="Text Box 189"/>
          <p:cNvSpPr txBox="1">
            <a:spLocks noChangeArrowheads="1"/>
          </p:cNvSpPr>
          <p:nvPr/>
        </p:nvSpPr>
        <p:spPr bwMode="auto">
          <a:xfrm>
            <a:off x="15486063" y="22928263"/>
            <a:ext cx="4994275" cy="350837"/>
          </a:xfrm>
          <a:prstGeom prst="rect">
            <a:avLst/>
          </a:prstGeom>
          <a:noFill/>
          <a:ln w="9525">
            <a:noFill/>
            <a:miter lim="800000"/>
            <a:headEnd/>
            <a:tailEnd/>
          </a:ln>
        </p:spPr>
        <p:txBody>
          <a:bodyPr lIns="73490" tIns="36745" rIns="73490" bIns="36745">
            <a:spAutoFit/>
          </a:bodyPr>
          <a:lstStyle/>
          <a:p>
            <a:pPr defTabSz="731838">
              <a:spcBef>
                <a:spcPct val="50000"/>
              </a:spcBef>
            </a:pPr>
            <a:endParaRPr lang="en-US" sz="1800"/>
          </a:p>
        </p:txBody>
      </p:sp>
      <p:sp>
        <p:nvSpPr>
          <p:cNvPr id="7172" name="Text Box 1156"/>
          <p:cNvSpPr txBox="1">
            <a:spLocks noChangeArrowheads="1"/>
          </p:cNvSpPr>
          <p:nvPr/>
        </p:nvSpPr>
        <p:spPr bwMode="auto">
          <a:xfrm>
            <a:off x="29197300" y="5486400"/>
            <a:ext cx="7502525" cy="350838"/>
          </a:xfrm>
          <a:prstGeom prst="rect">
            <a:avLst/>
          </a:prstGeom>
          <a:noFill/>
          <a:ln w="9525">
            <a:noFill/>
            <a:miter lim="800000"/>
            <a:headEnd/>
            <a:tailEnd/>
          </a:ln>
        </p:spPr>
        <p:txBody>
          <a:bodyPr lIns="73490" tIns="36745" rIns="73490" bIns="36745">
            <a:spAutoFit/>
          </a:bodyPr>
          <a:lstStyle/>
          <a:p>
            <a:pPr defTabSz="731838">
              <a:spcBef>
                <a:spcPct val="50000"/>
              </a:spcBef>
            </a:pPr>
            <a:endParaRPr lang="en-US" sz="1800"/>
          </a:p>
        </p:txBody>
      </p:sp>
      <p:sp>
        <p:nvSpPr>
          <p:cNvPr id="7173" name="Text Box 1813"/>
          <p:cNvSpPr txBox="1">
            <a:spLocks noChangeArrowheads="1"/>
          </p:cNvSpPr>
          <p:nvPr/>
        </p:nvSpPr>
        <p:spPr bwMode="auto">
          <a:xfrm>
            <a:off x="29322713" y="10714038"/>
            <a:ext cx="5483225" cy="350837"/>
          </a:xfrm>
          <a:prstGeom prst="rect">
            <a:avLst/>
          </a:prstGeom>
          <a:noFill/>
          <a:ln w="9525">
            <a:noFill/>
            <a:miter lim="800000"/>
            <a:headEnd/>
            <a:tailEnd/>
          </a:ln>
        </p:spPr>
        <p:txBody>
          <a:bodyPr lIns="73490" tIns="36745" rIns="73490" bIns="36745">
            <a:spAutoFit/>
          </a:bodyPr>
          <a:lstStyle/>
          <a:p>
            <a:pPr defTabSz="731838">
              <a:spcBef>
                <a:spcPct val="50000"/>
              </a:spcBef>
            </a:pPr>
            <a:endParaRPr lang="en-US" sz="1800"/>
          </a:p>
        </p:txBody>
      </p:sp>
      <p:pic>
        <p:nvPicPr>
          <p:cNvPr id="7174" name="Picture 1980" descr="logorevhorpc"/>
          <p:cNvPicPr preferRelativeResize="0">
            <a:picLocks noChangeArrowheads="1"/>
          </p:cNvPicPr>
          <p:nvPr/>
        </p:nvPicPr>
        <p:blipFill>
          <a:blip r:embed="rId3" cstate="print"/>
          <a:srcRect/>
          <a:stretch>
            <a:fillRect/>
          </a:stretch>
        </p:blipFill>
        <p:spPr bwMode="auto">
          <a:xfrm>
            <a:off x="30403800" y="1219200"/>
            <a:ext cx="8001000" cy="3429000"/>
          </a:xfrm>
          <a:prstGeom prst="rect">
            <a:avLst/>
          </a:prstGeom>
          <a:noFill/>
          <a:ln w="0" algn="in">
            <a:noFill/>
            <a:miter lim="800000"/>
            <a:headEnd/>
            <a:tailEnd/>
          </a:ln>
        </p:spPr>
      </p:pic>
      <p:pic>
        <p:nvPicPr>
          <p:cNvPr id="7175" name="Picture 1984"/>
          <p:cNvPicPr>
            <a:picLocks noChangeAspect="1" noChangeArrowheads="1"/>
          </p:cNvPicPr>
          <p:nvPr/>
        </p:nvPicPr>
        <p:blipFill>
          <a:blip r:embed="rId4" cstate="print"/>
          <a:srcRect/>
          <a:stretch>
            <a:fillRect/>
          </a:stretch>
        </p:blipFill>
        <p:spPr bwMode="auto">
          <a:xfrm>
            <a:off x="19278600" y="990600"/>
            <a:ext cx="7696200" cy="3467100"/>
          </a:xfrm>
          <a:prstGeom prst="rect">
            <a:avLst/>
          </a:prstGeom>
          <a:noFill/>
          <a:ln w="9525">
            <a:noFill/>
            <a:miter lim="800000"/>
            <a:headEnd/>
            <a:tailEnd/>
          </a:ln>
        </p:spPr>
      </p:pic>
      <p:sp>
        <p:nvSpPr>
          <p:cNvPr id="28621" name="Text Box 1997"/>
          <p:cNvSpPr txBox="1">
            <a:spLocks noChangeArrowheads="1"/>
          </p:cNvSpPr>
          <p:nvPr/>
        </p:nvSpPr>
        <p:spPr bwMode="auto">
          <a:xfrm>
            <a:off x="2362202" y="5791200"/>
            <a:ext cx="17678399" cy="133882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19" tIns="45709" rIns="91419" bIns="45709">
            <a:spAutoFit/>
          </a:bodyPr>
          <a:lstStyle/>
          <a:p>
            <a:pPr defTabSz="734839">
              <a:buFont typeface="Wingdings" pitchFamily="2" charset="2"/>
              <a:buChar char="v"/>
              <a:defRPr/>
            </a:pPr>
            <a:r>
              <a:rPr lang="en-US" sz="5400" dirty="0"/>
              <a:t>Spanish 303</a:t>
            </a:r>
            <a:r>
              <a:rPr lang="en-US" sz="5400" i="1" dirty="0"/>
              <a:t>: Advanced Conversation and Composition</a:t>
            </a:r>
            <a:r>
              <a:rPr lang="en-US" sz="5400" dirty="0"/>
              <a:t>, </a:t>
            </a:r>
            <a:r>
              <a:rPr lang="en-US" sz="5400" i="1" dirty="0"/>
              <a:t>Spring 2010</a:t>
            </a:r>
          </a:p>
          <a:p>
            <a:pPr defTabSz="734839">
              <a:buFont typeface="Wingdings" pitchFamily="2" charset="2"/>
              <a:buChar char="v"/>
              <a:defRPr/>
            </a:pPr>
            <a:r>
              <a:rPr lang="en-US" sz="5400" dirty="0" err="1"/>
              <a:t>Izaskun</a:t>
            </a:r>
            <a:r>
              <a:rPr lang="en-US" sz="5400" dirty="0"/>
              <a:t> </a:t>
            </a:r>
            <a:r>
              <a:rPr lang="en-US" sz="5400" dirty="0" err="1"/>
              <a:t>Kortazar</a:t>
            </a:r>
            <a:endParaRPr lang="en-US" sz="5400" i="1" dirty="0"/>
          </a:p>
          <a:p>
            <a:pPr defTabSz="734839">
              <a:buFont typeface="Wingdings" pitchFamily="2" charset="2"/>
              <a:buChar char="v"/>
              <a:defRPr/>
            </a:pPr>
            <a:r>
              <a:rPr lang="en-US" sz="5400" dirty="0"/>
              <a:t>Head Start</a:t>
            </a:r>
          </a:p>
          <a:p>
            <a:pPr defTabSz="734839">
              <a:buFont typeface="Wingdings" pitchFamily="2" charset="2"/>
              <a:buChar char="v"/>
              <a:defRPr/>
            </a:pPr>
            <a:r>
              <a:rPr lang="en-US" sz="5400" dirty="0"/>
              <a:t>Friends of Children and Families, Inc. is dedicated to serving families and their children by providing quality, comprehensive, family-centered early childhood services.</a:t>
            </a:r>
            <a:endParaRPr lang="en-US" sz="5400" i="1" dirty="0"/>
          </a:p>
          <a:p>
            <a:pPr defTabSz="734839">
              <a:buFont typeface="Wingdings" pitchFamily="2" charset="2"/>
              <a:buChar char="v"/>
              <a:defRPr/>
            </a:pPr>
            <a:r>
              <a:rPr lang="en-US" sz="5400" dirty="0"/>
              <a:t> The purpose of my service project was to help the ‘English only’ teacher interact with and teach the bilingual or ‘Spanish only’ speakers at Head Start. I also got to spend a lot of time with the children. ¡</a:t>
            </a:r>
            <a:r>
              <a:rPr lang="en-US" sz="5400" dirty="0" err="1"/>
              <a:t>Muy</a:t>
            </a:r>
            <a:r>
              <a:rPr lang="en-US" sz="5400" dirty="0"/>
              <a:t> </a:t>
            </a:r>
            <a:r>
              <a:rPr lang="en-US" sz="5400" dirty="0" err="1"/>
              <a:t>divertido</a:t>
            </a:r>
            <a:r>
              <a:rPr lang="en-US" sz="5400" dirty="0"/>
              <a:t>!</a:t>
            </a:r>
            <a:endParaRPr lang="en-US" sz="5400" i="1" dirty="0"/>
          </a:p>
          <a:p>
            <a:pPr defTabSz="734839">
              <a:buFont typeface="Wingdings" pitchFamily="2" charset="2"/>
              <a:buChar char="v"/>
              <a:defRPr/>
            </a:pPr>
            <a:r>
              <a:rPr lang="en-US" sz="5400" dirty="0"/>
              <a:t> The learning goals of my service project  with Head Start include: to gain a deeper understanding and appreciation of the Hispanic language and culture, to serve the Boise community, to know the community and interact with people from other countries, and finally to help create an international community where different cultures and languages can thrive together</a:t>
            </a:r>
          </a:p>
        </p:txBody>
      </p:sp>
      <p:sp>
        <p:nvSpPr>
          <p:cNvPr id="28626" name="Text Box 2002"/>
          <p:cNvSpPr txBox="1">
            <a:spLocks noChangeArrowheads="1"/>
          </p:cNvSpPr>
          <p:nvPr/>
        </p:nvSpPr>
        <p:spPr bwMode="auto">
          <a:xfrm>
            <a:off x="20421603" y="16078200"/>
            <a:ext cx="17907001" cy="1492714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1419" tIns="45709" rIns="91419" bIns="45709">
            <a:spAutoFit/>
          </a:bodyPr>
          <a:lstStyle/>
          <a:p>
            <a:pPr algn="ctr" defTabSz="734839">
              <a:defRPr/>
            </a:pPr>
            <a:r>
              <a:rPr lang="en-US" sz="5400" b="1" dirty="0"/>
              <a:t>Reflection</a:t>
            </a:r>
            <a:r>
              <a:rPr lang="en-US" sz="5400" dirty="0"/>
              <a:t> </a:t>
            </a:r>
          </a:p>
          <a:p>
            <a:pPr defTabSz="734839">
              <a:defRPr/>
            </a:pPr>
            <a:r>
              <a:rPr lang="en-US" sz="5400" dirty="0"/>
              <a:t>My Service Learning project with Head Start helped me to improve my Spanish skills in a big way. I was able to use Spanish in a natural context  while speaking to young children, instead of being put in a classroom of peers forced to know the ‘right’ answer. Being out in the community practicing Spanish made it seem more real, and even if I used the wrong word or conjugated something incorrectly I was practicing. The kids made this project very fun, and I also learned a lot!! ¡ Service Learning </a:t>
            </a:r>
            <a:r>
              <a:rPr lang="en-US" sz="5400" dirty="0" err="1"/>
              <a:t>es</a:t>
            </a:r>
            <a:r>
              <a:rPr lang="en-US" sz="5400" dirty="0"/>
              <a:t> </a:t>
            </a:r>
            <a:r>
              <a:rPr lang="en-US" sz="5400" dirty="0" err="1"/>
              <a:t>una</a:t>
            </a:r>
            <a:r>
              <a:rPr lang="en-US" sz="5400" dirty="0"/>
              <a:t> </a:t>
            </a:r>
            <a:r>
              <a:rPr lang="en-US" sz="5400" dirty="0" err="1"/>
              <a:t>oportunidad</a:t>
            </a:r>
            <a:r>
              <a:rPr lang="en-US" sz="5400" dirty="0"/>
              <a:t> </a:t>
            </a:r>
            <a:r>
              <a:rPr lang="en-US" sz="5400" dirty="0" err="1"/>
              <a:t>gran</a:t>
            </a:r>
            <a:r>
              <a:rPr lang="en-US" sz="5400" dirty="0"/>
              <a:t>!</a:t>
            </a:r>
          </a:p>
          <a:p>
            <a:pPr defTabSz="734839">
              <a:defRPr/>
            </a:pPr>
            <a:endParaRPr lang="en-US" sz="5400" dirty="0"/>
          </a:p>
          <a:p>
            <a:pPr algn="ctr" defTabSz="734839">
              <a:defRPr/>
            </a:pPr>
            <a:r>
              <a:rPr lang="en-US" sz="5400" b="1" dirty="0"/>
              <a:t>Service Activities</a:t>
            </a:r>
          </a:p>
          <a:p>
            <a:pPr defTabSz="734839">
              <a:defRPr/>
            </a:pPr>
            <a:r>
              <a:rPr lang="en-US" sz="5400" dirty="0"/>
              <a:t>For my project at Head Start I was able to interact with the Spanish speaking children through games, stories, and other pre-school activities. </a:t>
            </a:r>
          </a:p>
          <a:p>
            <a:pPr algn="ctr" defTabSz="734839">
              <a:defRPr/>
            </a:pPr>
            <a:endParaRPr lang="en-US" sz="5400" b="1" dirty="0"/>
          </a:p>
          <a:p>
            <a:pPr defTabSz="734839">
              <a:defRPr/>
            </a:pPr>
            <a:r>
              <a:rPr lang="en-US" sz="5400" b="1" dirty="0"/>
              <a:t>QUESTIONS?: </a:t>
            </a:r>
            <a:r>
              <a:rPr lang="en-US" sz="5400" dirty="0"/>
              <a:t>Contact </a:t>
            </a:r>
            <a:r>
              <a:rPr lang="en-US" sz="5400" dirty="0" err="1"/>
              <a:t>Jilliana</a:t>
            </a:r>
            <a:r>
              <a:rPr lang="en-US" sz="5400" dirty="0"/>
              <a:t> at 426-5631 or </a:t>
            </a:r>
            <a:r>
              <a:rPr lang="en-US" sz="5400" dirty="0">
                <a:hlinkClick r:id="rId5"/>
              </a:rPr>
              <a:t> jillanafinnegan@boisestate.edu</a:t>
            </a:r>
            <a:endParaRPr lang="en-US" sz="5400" b="1" dirty="0"/>
          </a:p>
          <a:p>
            <a:pPr defTabSz="734839">
              <a:defRPr/>
            </a:pPr>
            <a:endParaRPr lang="en-US" b="1" dirty="0"/>
          </a:p>
        </p:txBody>
      </p:sp>
      <p:pic>
        <p:nvPicPr>
          <p:cNvPr id="7182" name="Picture 2008"/>
          <p:cNvPicPr>
            <a:picLocks noChangeAspect="1" noChangeArrowheads="1"/>
          </p:cNvPicPr>
          <p:nvPr/>
        </p:nvPicPr>
        <p:blipFill>
          <a:blip r:embed="rId6" cstate="print"/>
          <a:srcRect/>
          <a:stretch>
            <a:fillRect/>
          </a:stretch>
        </p:blipFill>
        <p:spPr bwMode="auto">
          <a:xfrm>
            <a:off x="23317200" y="6248400"/>
            <a:ext cx="12590463" cy="8382000"/>
          </a:xfrm>
          <a:prstGeom prst="rect">
            <a:avLst/>
          </a:prstGeom>
          <a:noFill/>
          <a:ln w="0" algn="in">
            <a:noFill/>
            <a:miter lim="800000"/>
            <a:headEnd/>
            <a:tailEnd/>
          </a:ln>
        </p:spPr>
      </p:pic>
      <p:pic>
        <p:nvPicPr>
          <p:cNvPr id="7183" name="Picture 2010"/>
          <p:cNvPicPr>
            <a:picLocks noChangeAspect="1" noChangeArrowheads="1"/>
          </p:cNvPicPr>
          <p:nvPr/>
        </p:nvPicPr>
        <p:blipFill>
          <a:blip r:embed="rId7" cstate="print"/>
          <a:srcRect/>
          <a:stretch>
            <a:fillRect/>
          </a:stretch>
        </p:blipFill>
        <p:spPr bwMode="auto">
          <a:xfrm>
            <a:off x="4038600" y="19735800"/>
            <a:ext cx="14173200" cy="10641013"/>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3704</TotalTime>
  <Words>299</Words>
  <Application>Microsoft Office PowerPoint</Application>
  <PresentationFormat>Custom</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Equity</vt:lpstr>
      <vt:lpstr>Civic Engagement in Action:  Head Start Hailey Wall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JenniferPope</cp:lastModifiedBy>
  <cp:revision>202</cp:revision>
  <cp:lastPrinted>2002-01-28T19:42:31Z</cp:lastPrinted>
  <dcterms:created xsi:type="dcterms:W3CDTF">2002-01-26T23:38:43Z</dcterms:created>
  <dcterms:modified xsi:type="dcterms:W3CDTF">2010-04-19T22:31:56Z</dcterms:modified>
</cp:coreProperties>
</file>