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
  </p:notesMasterIdLst>
  <p:handoutMasterIdLst>
    <p:handoutMasterId r:id="rId4"/>
  </p:handoutMasterIdLst>
  <p:sldIdLst>
    <p:sldId id="261" r:id="rId2"/>
  </p:sldIdLst>
  <p:sldSz cx="40233600" cy="32918400"/>
  <p:notesSz cx="32099250" cy="38550850"/>
  <p:defaultTextStyle>
    <a:defPPr>
      <a:defRPr lang="en-US"/>
    </a:defPPr>
    <a:lvl1pPr algn="l" rtl="0" fontAlgn="base">
      <a:spcBef>
        <a:spcPct val="0"/>
      </a:spcBef>
      <a:spcAft>
        <a:spcPct val="0"/>
      </a:spcAft>
      <a:defRPr sz="4600" kern="1200">
        <a:solidFill>
          <a:schemeClr val="tx1"/>
        </a:solidFill>
        <a:latin typeface="Times New Roman" pitchFamily="18" charset="0"/>
        <a:ea typeface="+mn-ea"/>
        <a:cs typeface="+mn-cs"/>
      </a:defRPr>
    </a:lvl1pPr>
    <a:lvl2pPr marL="457094" algn="l" rtl="0" fontAlgn="base">
      <a:spcBef>
        <a:spcPct val="0"/>
      </a:spcBef>
      <a:spcAft>
        <a:spcPct val="0"/>
      </a:spcAft>
      <a:defRPr sz="4600" kern="1200">
        <a:solidFill>
          <a:schemeClr val="tx1"/>
        </a:solidFill>
        <a:latin typeface="Times New Roman" pitchFamily="18" charset="0"/>
        <a:ea typeface="+mn-ea"/>
        <a:cs typeface="+mn-cs"/>
      </a:defRPr>
    </a:lvl2pPr>
    <a:lvl3pPr marL="914184" algn="l" rtl="0" fontAlgn="base">
      <a:spcBef>
        <a:spcPct val="0"/>
      </a:spcBef>
      <a:spcAft>
        <a:spcPct val="0"/>
      </a:spcAft>
      <a:defRPr sz="4600" kern="1200">
        <a:solidFill>
          <a:schemeClr val="tx1"/>
        </a:solidFill>
        <a:latin typeface="Times New Roman" pitchFamily="18" charset="0"/>
        <a:ea typeface="+mn-ea"/>
        <a:cs typeface="+mn-cs"/>
      </a:defRPr>
    </a:lvl3pPr>
    <a:lvl4pPr marL="1371278" algn="l" rtl="0" fontAlgn="base">
      <a:spcBef>
        <a:spcPct val="0"/>
      </a:spcBef>
      <a:spcAft>
        <a:spcPct val="0"/>
      </a:spcAft>
      <a:defRPr sz="4600" kern="1200">
        <a:solidFill>
          <a:schemeClr val="tx1"/>
        </a:solidFill>
        <a:latin typeface="Times New Roman" pitchFamily="18" charset="0"/>
        <a:ea typeface="+mn-ea"/>
        <a:cs typeface="+mn-cs"/>
      </a:defRPr>
    </a:lvl4pPr>
    <a:lvl5pPr marL="1828373" algn="l" rtl="0" fontAlgn="base">
      <a:spcBef>
        <a:spcPct val="0"/>
      </a:spcBef>
      <a:spcAft>
        <a:spcPct val="0"/>
      </a:spcAft>
      <a:defRPr sz="4600" kern="1200">
        <a:solidFill>
          <a:schemeClr val="tx1"/>
        </a:solidFill>
        <a:latin typeface="Times New Roman" pitchFamily="18" charset="0"/>
        <a:ea typeface="+mn-ea"/>
        <a:cs typeface="+mn-cs"/>
      </a:defRPr>
    </a:lvl5pPr>
    <a:lvl6pPr marL="2285462" algn="l" defTabSz="914184" rtl="0" eaLnBrk="1" latinLnBrk="0" hangingPunct="1">
      <a:defRPr sz="4600" kern="1200">
        <a:solidFill>
          <a:schemeClr val="tx1"/>
        </a:solidFill>
        <a:latin typeface="Times New Roman" pitchFamily="18" charset="0"/>
        <a:ea typeface="+mn-ea"/>
        <a:cs typeface="+mn-cs"/>
      </a:defRPr>
    </a:lvl6pPr>
    <a:lvl7pPr marL="2742557" algn="l" defTabSz="914184" rtl="0" eaLnBrk="1" latinLnBrk="0" hangingPunct="1">
      <a:defRPr sz="4600" kern="1200">
        <a:solidFill>
          <a:schemeClr val="tx1"/>
        </a:solidFill>
        <a:latin typeface="Times New Roman" pitchFamily="18" charset="0"/>
        <a:ea typeface="+mn-ea"/>
        <a:cs typeface="+mn-cs"/>
      </a:defRPr>
    </a:lvl7pPr>
    <a:lvl8pPr marL="3199646" algn="l" defTabSz="914184" rtl="0" eaLnBrk="1" latinLnBrk="0" hangingPunct="1">
      <a:defRPr sz="4600" kern="1200">
        <a:solidFill>
          <a:schemeClr val="tx1"/>
        </a:solidFill>
        <a:latin typeface="Times New Roman" pitchFamily="18" charset="0"/>
        <a:ea typeface="+mn-ea"/>
        <a:cs typeface="+mn-cs"/>
      </a:defRPr>
    </a:lvl8pPr>
    <a:lvl9pPr marL="3656741" algn="l" defTabSz="914184" rtl="0" eaLnBrk="1" latinLnBrk="0" hangingPunct="1">
      <a:defRPr sz="4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9900"/>
    <a:srgbClr val="FFCC66"/>
    <a:srgbClr val="CCFFFF"/>
    <a:srgbClr val="0000CC"/>
    <a:srgbClr val="008080"/>
    <a:srgbClr val="0099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728" autoAdjust="0"/>
  </p:normalViewPr>
  <p:slideViewPr>
    <p:cSldViewPr>
      <p:cViewPr>
        <p:scale>
          <a:sx n="25" d="100"/>
          <a:sy n="25" d="100"/>
        </p:scale>
        <p:origin x="-606" y="126"/>
      </p:cViewPr>
      <p:guideLst>
        <p:guide orient="horz" pos="10368"/>
        <p:guide pos="12672"/>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2"/>
            <a:ext cx="13909675" cy="1927545"/>
          </a:xfrm>
          <a:prstGeom prst="rect">
            <a:avLst/>
          </a:prstGeom>
          <a:noFill/>
          <a:ln w="9525">
            <a:noFill/>
            <a:miter lim="800000"/>
            <a:headEnd/>
            <a:tailEnd/>
          </a:ln>
          <a:effectLst/>
        </p:spPr>
        <p:txBody>
          <a:bodyPr vert="horz" wrap="square" lIns="431361" tIns="215687" rIns="431361" bIns="215687" numCol="1" anchor="t" anchorCtr="0" compatLnSpc="1">
            <a:prstTxWarp prst="textNoShape">
              <a:avLst/>
            </a:prstTxWarp>
          </a:bodyPr>
          <a:lstStyle>
            <a:lvl1pPr defTabSz="4316811">
              <a:defRPr sz="5500"/>
            </a:lvl1pPr>
          </a:lstStyle>
          <a:p>
            <a:endParaRPr lang="en-US" dirty="0"/>
          </a:p>
        </p:txBody>
      </p:sp>
      <p:sp>
        <p:nvSpPr>
          <p:cNvPr id="15363" name="Rectangle 3"/>
          <p:cNvSpPr>
            <a:spLocks noGrp="1" noChangeArrowheads="1"/>
          </p:cNvSpPr>
          <p:nvPr>
            <p:ph type="dt" sz="quarter" idx="1"/>
          </p:nvPr>
        </p:nvSpPr>
        <p:spPr bwMode="auto">
          <a:xfrm>
            <a:off x="18189577" y="2"/>
            <a:ext cx="13909675" cy="1927545"/>
          </a:xfrm>
          <a:prstGeom prst="rect">
            <a:avLst/>
          </a:prstGeom>
          <a:noFill/>
          <a:ln w="9525">
            <a:noFill/>
            <a:miter lim="800000"/>
            <a:headEnd/>
            <a:tailEnd/>
          </a:ln>
          <a:effectLst/>
        </p:spPr>
        <p:txBody>
          <a:bodyPr vert="horz" wrap="square" lIns="431361" tIns="215687" rIns="431361" bIns="215687" numCol="1" anchor="t" anchorCtr="0" compatLnSpc="1">
            <a:prstTxWarp prst="textNoShape">
              <a:avLst/>
            </a:prstTxWarp>
          </a:bodyPr>
          <a:lstStyle>
            <a:lvl1pPr algn="r" defTabSz="4316811">
              <a:defRPr sz="5500"/>
            </a:lvl1pPr>
          </a:lstStyle>
          <a:p>
            <a:endParaRPr lang="en-US" dirty="0"/>
          </a:p>
        </p:txBody>
      </p:sp>
      <p:sp>
        <p:nvSpPr>
          <p:cNvPr id="15364" name="Rectangle 4"/>
          <p:cNvSpPr>
            <a:spLocks noGrp="1" noChangeArrowheads="1"/>
          </p:cNvSpPr>
          <p:nvPr>
            <p:ph type="ftr" sz="quarter" idx="2"/>
          </p:nvPr>
        </p:nvSpPr>
        <p:spPr bwMode="auto">
          <a:xfrm>
            <a:off x="2" y="36623312"/>
            <a:ext cx="13909675" cy="1927545"/>
          </a:xfrm>
          <a:prstGeom prst="rect">
            <a:avLst/>
          </a:prstGeom>
          <a:noFill/>
          <a:ln w="9525">
            <a:noFill/>
            <a:miter lim="800000"/>
            <a:headEnd/>
            <a:tailEnd/>
          </a:ln>
          <a:effectLst/>
        </p:spPr>
        <p:txBody>
          <a:bodyPr vert="horz" wrap="square" lIns="431361" tIns="215687" rIns="431361" bIns="215687" numCol="1" anchor="b" anchorCtr="0" compatLnSpc="1">
            <a:prstTxWarp prst="textNoShape">
              <a:avLst/>
            </a:prstTxWarp>
          </a:bodyPr>
          <a:lstStyle>
            <a:lvl1pPr defTabSz="4316811">
              <a:defRPr sz="5500"/>
            </a:lvl1pPr>
          </a:lstStyle>
          <a:p>
            <a:endParaRPr lang="en-US" dirty="0"/>
          </a:p>
        </p:txBody>
      </p:sp>
      <p:sp>
        <p:nvSpPr>
          <p:cNvPr id="15365" name="Rectangle 5"/>
          <p:cNvSpPr>
            <a:spLocks noGrp="1" noChangeArrowheads="1"/>
          </p:cNvSpPr>
          <p:nvPr>
            <p:ph type="sldNum" sz="quarter" idx="3"/>
          </p:nvPr>
        </p:nvSpPr>
        <p:spPr bwMode="auto">
          <a:xfrm>
            <a:off x="18189577" y="36623312"/>
            <a:ext cx="13909675" cy="1927545"/>
          </a:xfrm>
          <a:prstGeom prst="rect">
            <a:avLst/>
          </a:prstGeom>
          <a:noFill/>
          <a:ln w="9525">
            <a:noFill/>
            <a:miter lim="800000"/>
            <a:headEnd/>
            <a:tailEnd/>
          </a:ln>
          <a:effectLst/>
        </p:spPr>
        <p:txBody>
          <a:bodyPr vert="horz" wrap="square" lIns="431361" tIns="215687" rIns="431361" bIns="215687" numCol="1" anchor="b" anchorCtr="0" compatLnSpc="1">
            <a:prstTxWarp prst="textNoShape">
              <a:avLst/>
            </a:prstTxWarp>
          </a:bodyPr>
          <a:lstStyle>
            <a:lvl1pPr algn="r" defTabSz="4316811">
              <a:defRPr sz="5500"/>
            </a:lvl1pPr>
          </a:lstStyle>
          <a:p>
            <a:fld id="{E5E28E0E-D814-4E11-8FB3-BF3C9BC79D97}"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5" y="0"/>
            <a:ext cx="13924535" cy="1947765"/>
          </a:xfrm>
          <a:prstGeom prst="rect">
            <a:avLst/>
          </a:prstGeom>
          <a:noFill/>
          <a:ln w="9525">
            <a:noFill/>
            <a:miter lim="800000"/>
            <a:headEnd/>
            <a:tailEnd/>
          </a:ln>
          <a:effectLst/>
        </p:spPr>
        <p:txBody>
          <a:bodyPr vert="horz" wrap="square" lIns="78642" tIns="39314" rIns="78642" bIns="39314" numCol="1" anchor="t" anchorCtr="0" compatLnSpc="1">
            <a:prstTxWarp prst="textNoShape">
              <a:avLst/>
            </a:prstTxWarp>
          </a:bodyPr>
          <a:lstStyle>
            <a:lvl1pPr defTabSz="790196">
              <a:defRPr sz="900"/>
            </a:lvl1pPr>
          </a:lstStyle>
          <a:p>
            <a:endParaRPr lang="en-US" dirty="0"/>
          </a:p>
        </p:txBody>
      </p:sp>
      <p:sp>
        <p:nvSpPr>
          <p:cNvPr id="20483" name="Rectangle 3"/>
          <p:cNvSpPr>
            <a:spLocks noGrp="1" noChangeArrowheads="1"/>
          </p:cNvSpPr>
          <p:nvPr>
            <p:ph type="dt" idx="1"/>
          </p:nvPr>
        </p:nvSpPr>
        <p:spPr bwMode="auto">
          <a:xfrm>
            <a:off x="18174715" y="0"/>
            <a:ext cx="13924535" cy="1947765"/>
          </a:xfrm>
          <a:prstGeom prst="rect">
            <a:avLst/>
          </a:prstGeom>
          <a:noFill/>
          <a:ln w="9525">
            <a:noFill/>
            <a:miter lim="800000"/>
            <a:headEnd/>
            <a:tailEnd/>
          </a:ln>
          <a:effectLst/>
        </p:spPr>
        <p:txBody>
          <a:bodyPr vert="horz" wrap="square" lIns="78642" tIns="39314" rIns="78642" bIns="39314" numCol="1" anchor="t" anchorCtr="0" compatLnSpc="1">
            <a:prstTxWarp prst="textNoShape">
              <a:avLst/>
            </a:prstTxWarp>
          </a:bodyPr>
          <a:lstStyle>
            <a:lvl1pPr algn="r" defTabSz="790196">
              <a:defRPr sz="900"/>
            </a:lvl1pPr>
          </a:lstStyle>
          <a:p>
            <a:endParaRPr lang="en-US" dirty="0"/>
          </a:p>
        </p:txBody>
      </p:sp>
      <p:sp>
        <p:nvSpPr>
          <p:cNvPr id="20484" name="Rectangle 4"/>
          <p:cNvSpPr>
            <a:spLocks noGrp="1" noRot="1" noChangeAspect="1" noChangeArrowheads="1" noTextEdit="1"/>
          </p:cNvSpPr>
          <p:nvPr>
            <p:ph type="sldImg" idx="2"/>
          </p:nvPr>
        </p:nvSpPr>
        <p:spPr bwMode="auto">
          <a:xfrm>
            <a:off x="7232650" y="2886075"/>
            <a:ext cx="17656175" cy="1444625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4250180" y="18331875"/>
            <a:ext cx="23598891" cy="17334403"/>
          </a:xfrm>
          <a:prstGeom prst="rect">
            <a:avLst/>
          </a:prstGeom>
          <a:noFill/>
          <a:ln w="9525">
            <a:noFill/>
            <a:miter lim="800000"/>
            <a:headEnd/>
            <a:tailEnd/>
          </a:ln>
          <a:effectLst/>
        </p:spPr>
        <p:txBody>
          <a:bodyPr vert="horz" wrap="square" lIns="78642" tIns="39314" rIns="78642" bIns="393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6" name="Rectangle 6"/>
          <p:cNvSpPr>
            <a:spLocks noGrp="1" noChangeArrowheads="1"/>
          </p:cNvSpPr>
          <p:nvPr>
            <p:ph type="ftr" sz="quarter" idx="4"/>
          </p:nvPr>
        </p:nvSpPr>
        <p:spPr bwMode="auto">
          <a:xfrm>
            <a:off x="5" y="36603097"/>
            <a:ext cx="13924535" cy="1947760"/>
          </a:xfrm>
          <a:prstGeom prst="rect">
            <a:avLst/>
          </a:prstGeom>
          <a:noFill/>
          <a:ln w="9525">
            <a:noFill/>
            <a:miter lim="800000"/>
            <a:headEnd/>
            <a:tailEnd/>
          </a:ln>
          <a:effectLst/>
        </p:spPr>
        <p:txBody>
          <a:bodyPr vert="horz" wrap="square" lIns="78642" tIns="39314" rIns="78642" bIns="39314" numCol="1" anchor="b" anchorCtr="0" compatLnSpc="1">
            <a:prstTxWarp prst="textNoShape">
              <a:avLst/>
            </a:prstTxWarp>
          </a:bodyPr>
          <a:lstStyle>
            <a:lvl1pPr defTabSz="790196">
              <a:defRPr sz="900"/>
            </a:lvl1pPr>
          </a:lstStyle>
          <a:p>
            <a:endParaRPr lang="en-US" dirty="0"/>
          </a:p>
        </p:txBody>
      </p:sp>
      <p:sp>
        <p:nvSpPr>
          <p:cNvPr id="20487" name="Rectangle 7"/>
          <p:cNvSpPr>
            <a:spLocks noGrp="1" noChangeArrowheads="1"/>
          </p:cNvSpPr>
          <p:nvPr>
            <p:ph type="sldNum" sz="quarter" idx="5"/>
          </p:nvPr>
        </p:nvSpPr>
        <p:spPr bwMode="auto">
          <a:xfrm>
            <a:off x="18174715" y="36603097"/>
            <a:ext cx="13924535" cy="1947760"/>
          </a:xfrm>
          <a:prstGeom prst="rect">
            <a:avLst/>
          </a:prstGeom>
          <a:noFill/>
          <a:ln w="9525">
            <a:noFill/>
            <a:miter lim="800000"/>
            <a:headEnd/>
            <a:tailEnd/>
          </a:ln>
          <a:effectLst/>
        </p:spPr>
        <p:txBody>
          <a:bodyPr vert="horz" wrap="square" lIns="78642" tIns="39314" rIns="78642" bIns="39314" numCol="1" anchor="b" anchorCtr="0" compatLnSpc="1">
            <a:prstTxWarp prst="textNoShape">
              <a:avLst/>
            </a:prstTxWarp>
          </a:bodyPr>
          <a:lstStyle>
            <a:lvl1pPr algn="r" defTabSz="790196">
              <a:defRPr sz="900"/>
            </a:lvl1pPr>
          </a:lstStyle>
          <a:p>
            <a:fld id="{E1F0D6BF-DBBE-48B8-BA37-015BF30502C2}"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Times New Roman" pitchFamily="18" charset="0"/>
        <a:ea typeface="+mn-ea"/>
        <a:cs typeface="+mn-cs"/>
      </a:defRPr>
    </a:lvl1pPr>
    <a:lvl2pPr marL="457094" algn="l" rtl="0" fontAlgn="base">
      <a:spcBef>
        <a:spcPct val="30000"/>
      </a:spcBef>
      <a:spcAft>
        <a:spcPct val="0"/>
      </a:spcAft>
      <a:defRPr sz="1400" kern="1200">
        <a:solidFill>
          <a:schemeClr val="tx1"/>
        </a:solidFill>
        <a:latin typeface="Times New Roman" pitchFamily="18" charset="0"/>
        <a:ea typeface="+mn-ea"/>
        <a:cs typeface="+mn-cs"/>
      </a:defRPr>
    </a:lvl2pPr>
    <a:lvl3pPr marL="914184" algn="l" rtl="0" fontAlgn="base">
      <a:spcBef>
        <a:spcPct val="30000"/>
      </a:spcBef>
      <a:spcAft>
        <a:spcPct val="0"/>
      </a:spcAft>
      <a:defRPr sz="1400" kern="1200">
        <a:solidFill>
          <a:schemeClr val="tx1"/>
        </a:solidFill>
        <a:latin typeface="Times New Roman" pitchFamily="18" charset="0"/>
        <a:ea typeface="+mn-ea"/>
        <a:cs typeface="+mn-cs"/>
      </a:defRPr>
    </a:lvl3pPr>
    <a:lvl4pPr marL="1371278" algn="l" rtl="0" fontAlgn="base">
      <a:spcBef>
        <a:spcPct val="30000"/>
      </a:spcBef>
      <a:spcAft>
        <a:spcPct val="0"/>
      </a:spcAft>
      <a:defRPr sz="1400" kern="1200">
        <a:solidFill>
          <a:schemeClr val="tx1"/>
        </a:solidFill>
        <a:latin typeface="Times New Roman" pitchFamily="18" charset="0"/>
        <a:ea typeface="+mn-ea"/>
        <a:cs typeface="+mn-cs"/>
      </a:defRPr>
    </a:lvl4pPr>
    <a:lvl5pPr marL="1828373" algn="l" rtl="0" fontAlgn="base">
      <a:spcBef>
        <a:spcPct val="30000"/>
      </a:spcBef>
      <a:spcAft>
        <a:spcPct val="0"/>
      </a:spcAft>
      <a:defRPr sz="1400" kern="1200">
        <a:solidFill>
          <a:schemeClr val="tx1"/>
        </a:solidFill>
        <a:latin typeface="Times New Roman" pitchFamily="18" charset="0"/>
        <a:ea typeface="+mn-ea"/>
        <a:cs typeface="+mn-cs"/>
      </a:defRPr>
    </a:lvl5pPr>
    <a:lvl6pPr marL="2285462" algn="l" defTabSz="914184" rtl="0" eaLnBrk="1" latinLnBrk="0" hangingPunct="1">
      <a:defRPr sz="1400" kern="1200">
        <a:solidFill>
          <a:schemeClr val="tx1"/>
        </a:solidFill>
        <a:latin typeface="+mn-lt"/>
        <a:ea typeface="+mn-ea"/>
        <a:cs typeface="+mn-cs"/>
      </a:defRPr>
    </a:lvl6pPr>
    <a:lvl7pPr marL="2742557" algn="l" defTabSz="914184" rtl="0" eaLnBrk="1" latinLnBrk="0" hangingPunct="1">
      <a:defRPr sz="1400" kern="1200">
        <a:solidFill>
          <a:schemeClr val="tx1"/>
        </a:solidFill>
        <a:latin typeface="+mn-lt"/>
        <a:ea typeface="+mn-ea"/>
        <a:cs typeface="+mn-cs"/>
      </a:defRPr>
    </a:lvl7pPr>
    <a:lvl8pPr marL="3199646" algn="l" defTabSz="914184" rtl="0" eaLnBrk="1" latinLnBrk="0" hangingPunct="1">
      <a:defRPr sz="1400" kern="1200">
        <a:solidFill>
          <a:schemeClr val="tx1"/>
        </a:solidFill>
        <a:latin typeface="+mn-lt"/>
        <a:ea typeface="+mn-ea"/>
        <a:cs typeface="+mn-cs"/>
      </a:defRPr>
    </a:lvl8pPr>
    <a:lvl9pPr marL="3656741" algn="l" defTabSz="914184"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BBE9C8-96A0-4010-90F6-7672C46DD191}" type="slidenum">
              <a:rPr lang="en-US"/>
              <a:pPr/>
              <a:t>1</a:t>
            </a:fld>
            <a:endParaRPr lang="en-US" dirty="0"/>
          </a:p>
        </p:txBody>
      </p:sp>
      <p:sp>
        <p:nvSpPr>
          <p:cNvPr id="21506" name="Rectangle 2"/>
          <p:cNvSpPr>
            <a:spLocks noGrp="1" noRot="1" noChangeAspect="1" noChangeArrowheads="1" noTextEdit="1"/>
          </p:cNvSpPr>
          <p:nvPr>
            <p:ph type="sldImg"/>
          </p:nvPr>
        </p:nvSpPr>
        <p:spPr>
          <a:xfrm>
            <a:off x="7232650" y="2886075"/>
            <a:ext cx="17656175" cy="14446250"/>
          </a:xfrm>
          <a:ln/>
        </p:spPr>
      </p:sp>
      <p:sp>
        <p:nvSpPr>
          <p:cNvPr id="2150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724205" y="702259"/>
            <a:ext cx="38785190" cy="12026189"/>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
        <p:nvSpPr>
          <p:cNvPr id="8" name="Title 7"/>
          <p:cNvSpPr>
            <a:spLocks noGrp="1"/>
          </p:cNvSpPr>
          <p:nvPr>
            <p:ph type="ctrTitle"/>
          </p:nvPr>
        </p:nvSpPr>
        <p:spPr>
          <a:xfrm>
            <a:off x="2042630" y="1828805"/>
            <a:ext cx="36210240" cy="10607040"/>
          </a:xfrm>
        </p:spPr>
        <p:txBody>
          <a:bodyPr lIns="209004" rIns="1045022" anchor="b">
            <a:normAutofit/>
          </a:bodyPr>
          <a:lstStyle>
            <a:lvl1pPr marL="0" algn="r">
              <a:defRPr sz="219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387840" y="13533120"/>
            <a:ext cx="28865030" cy="8412480"/>
          </a:xfrm>
        </p:spPr>
        <p:txBody>
          <a:bodyPr lIns="209004" rIns="1128624"/>
          <a:lstStyle>
            <a:lvl1pPr marL="0" indent="0" algn="r">
              <a:spcBef>
                <a:spcPts val="0"/>
              </a:spcBef>
              <a:buNone/>
              <a:defRPr>
                <a:effectLst/>
              </a:defRPr>
            </a:lvl1pPr>
            <a:lvl2pPr marL="2090044" indent="0" algn="ctr">
              <a:buNone/>
            </a:lvl2pPr>
            <a:lvl3pPr marL="4180088" indent="0" algn="ctr">
              <a:buNone/>
            </a:lvl3pPr>
            <a:lvl4pPr marL="6270132" indent="0" algn="ctr">
              <a:buNone/>
            </a:lvl4pPr>
            <a:lvl5pPr marL="8360176" indent="0" algn="ctr">
              <a:buNone/>
            </a:lvl5pPr>
            <a:lvl6pPr marL="10450220" indent="0" algn="ctr">
              <a:buNone/>
            </a:lvl6pPr>
            <a:lvl7pPr marL="12540264" indent="0" algn="ctr">
              <a:buNone/>
            </a:lvl7pPr>
            <a:lvl8pPr marL="14630309" indent="0" algn="ctr">
              <a:buNone/>
            </a:lvl8pPr>
            <a:lvl9pPr marL="16720353"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24475440" y="31243219"/>
            <a:ext cx="13210032" cy="1316736"/>
          </a:xfrm>
        </p:spPr>
        <p:txBody>
          <a:bodyPr vert="horz" rtlCol="0"/>
          <a:lstStyle>
            <a:extLst/>
          </a:lstStyle>
          <a:p>
            <a:endParaRPr lang="en-US" dirty="0"/>
          </a:p>
        </p:txBody>
      </p:sp>
      <p:sp>
        <p:nvSpPr>
          <p:cNvPr id="11" name="Slide Number Placeholder 10"/>
          <p:cNvSpPr>
            <a:spLocks noGrp="1"/>
          </p:cNvSpPr>
          <p:nvPr>
            <p:ph type="sldNum" sz="quarter" idx="11"/>
          </p:nvPr>
        </p:nvSpPr>
        <p:spPr>
          <a:xfrm>
            <a:off x="38011389" y="31243219"/>
            <a:ext cx="2042867" cy="1316736"/>
          </a:xfrm>
        </p:spPr>
        <p:txBody>
          <a:bodyPr vert="horz" rtlCol="0"/>
          <a:lstStyle>
            <a:lvl1pPr>
              <a:defRPr>
                <a:solidFill>
                  <a:schemeClr val="tx2">
                    <a:shade val="90000"/>
                  </a:schemeClr>
                </a:solidFill>
              </a:defRPr>
            </a:lvl1pPr>
            <a:extLst/>
          </a:lstStyle>
          <a:p>
            <a:fld id="{4B9CE88D-778E-4697-BE25-5DF16A6DA0ED}" type="slidenum">
              <a:rPr lang="en-US" smtClean="0"/>
              <a:pPr/>
              <a:t>‹#›</a:t>
            </a:fld>
            <a:endParaRPr lang="en-US" dirty="0"/>
          </a:p>
        </p:txBody>
      </p:sp>
      <p:sp>
        <p:nvSpPr>
          <p:cNvPr id="12" name="Footer Placeholder 11"/>
          <p:cNvSpPr>
            <a:spLocks noGrp="1"/>
          </p:cNvSpPr>
          <p:nvPr>
            <p:ph type="ftr" sz="quarter" idx="12"/>
          </p:nvPr>
        </p:nvSpPr>
        <p:spPr>
          <a:xfrm>
            <a:off x="7040880" y="31243219"/>
            <a:ext cx="17192842" cy="1316736"/>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43A3FDC-6277-4288-A60E-BE57C3B8E60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360" y="1318265"/>
            <a:ext cx="9052560" cy="28087320"/>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2011680" y="1318265"/>
            <a:ext cx="26487120" cy="2808732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D286DA4-E3CE-4602-83B8-D4F1869661E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7624"/>
            <a:ext cx="36210874" cy="5486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011363" y="7680329"/>
            <a:ext cx="36210874" cy="21724939"/>
          </a:xfrm>
        </p:spPr>
        <p:txBody>
          <a:bodyPr/>
          <a:lstStyle/>
          <a:p>
            <a:endParaRPr lang="en-US" dirty="0"/>
          </a:p>
        </p:txBody>
      </p:sp>
      <p:sp>
        <p:nvSpPr>
          <p:cNvPr id="4" name="Date Placeholder 3"/>
          <p:cNvSpPr>
            <a:spLocks noGrp="1"/>
          </p:cNvSpPr>
          <p:nvPr>
            <p:ph type="dt" sz="half" idx="10"/>
          </p:nvPr>
        </p:nvSpPr>
        <p:spPr>
          <a:xfrm>
            <a:off x="2011363" y="29976763"/>
            <a:ext cx="9388474" cy="2286000"/>
          </a:xfrm>
        </p:spPr>
        <p:txBody>
          <a:bodyPr/>
          <a:lstStyle>
            <a:lvl1pPr>
              <a:defRPr/>
            </a:lvl1pPr>
          </a:lstStyle>
          <a:p>
            <a:endParaRPr lang="en-US" dirty="0"/>
          </a:p>
        </p:txBody>
      </p:sp>
      <p:sp>
        <p:nvSpPr>
          <p:cNvPr id="5" name="Footer Placeholder 4"/>
          <p:cNvSpPr>
            <a:spLocks noGrp="1"/>
          </p:cNvSpPr>
          <p:nvPr>
            <p:ph type="ftr" sz="quarter" idx="11"/>
          </p:nvPr>
        </p:nvSpPr>
        <p:spPr>
          <a:xfrm>
            <a:off x="13746163" y="29976763"/>
            <a:ext cx="12741274" cy="22860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28833763" y="29976763"/>
            <a:ext cx="9388474" cy="2286000"/>
          </a:xfrm>
        </p:spPr>
        <p:txBody>
          <a:bodyPr/>
          <a:lstStyle>
            <a:lvl1pPr>
              <a:defRPr/>
            </a:lvl1pPr>
          </a:lstStyle>
          <a:p>
            <a:fld id="{81043B7B-00B5-457B-B20D-3238F5D7559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588925" y="6838023"/>
            <a:ext cx="35204400"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BE1146D-A9D0-4C28-811C-A2BEFF67BB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4400563" y="15683789"/>
            <a:ext cx="32589216"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
        <p:nvSpPr>
          <p:cNvPr id="2" name="Title 1"/>
          <p:cNvSpPr>
            <a:spLocks noGrp="1"/>
          </p:cNvSpPr>
          <p:nvPr>
            <p:ph type="title"/>
          </p:nvPr>
        </p:nvSpPr>
        <p:spPr>
          <a:xfrm>
            <a:off x="3178454" y="2391504"/>
            <a:ext cx="34198560" cy="13108838"/>
          </a:xfrm>
        </p:spPr>
        <p:txBody>
          <a:bodyPr rIns="459810"/>
          <a:lstStyle>
            <a:lvl1pPr algn="r">
              <a:buNone/>
              <a:defRPr sz="183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178177" y="15781022"/>
            <a:ext cx="34198560" cy="7246618"/>
          </a:xfrm>
        </p:spPr>
        <p:txBody>
          <a:bodyPr rIns="585212" anchor="t"/>
          <a:lstStyle>
            <a:lvl1pPr marL="0" indent="0" algn="r">
              <a:buNone/>
              <a:defRPr sz="9100">
                <a:solidFill>
                  <a:schemeClr val="tx1">
                    <a:tint val="75000"/>
                  </a:schemeClr>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24475440" y="31265616"/>
            <a:ext cx="13210032" cy="1316736"/>
          </a:xfrm>
        </p:spPr>
        <p:txBody>
          <a:bodyPr vert="horz" rtlCol="0"/>
          <a:lstStyle>
            <a:extLst/>
          </a:lstStyle>
          <a:p>
            <a:endParaRPr lang="en-US" dirty="0"/>
          </a:p>
        </p:txBody>
      </p:sp>
      <p:sp>
        <p:nvSpPr>
          <p:cNvPr id="9" name="Slide Number Placeholder 8"/>
          <p:cNvSpPr>
            <a:spLocks noGrp="1"/>
          </p:cNvSpPr>
          <p:nvPr>
            <p:ph type="sldNum" sz="quarter" idx="11"/>
          </p:nvPr>
        </p:nvSpPr>
        <p:spPr>
          <a:xfrm>
            <a:off x="38011389" y="31265616"/>
            <a:ext cx="2042867" cy="1316736"/>
          </a:xfrm>
        </p:spPr>
        <p:txBody>
          <a:bodyPr vert="horz" rtlCol="0"/>
          <a:lstStyle>
            <a:lvl1pPr>
              <a:defRPr>
                <a:solidFill>
                  <a:schemeClr val="tx2">
                    <a:shade val="90000"/>
                  </a:schemeClr>
                </a:solidFill>
              </a:defRPr>
            </a:lvl1pPr>
            <a:extLst/>
          </a:lstStyle>
          <a:p>
            <a:fld id="{151FB791-7DA6-4321-B31B-9307621E3C3B}" type="slidenum">
              <a:rPr lang="en-US" smtClean="0"/>
              <a:pPr/>
              <a:t>‹#›</a:t>
            </a:fld>
            <a:endParaRPr lang="en-US" dirty="0"/>
          </a:p>
        </p:txBody>
      </p:sp>
      <p:sp>
        <p:nvSpPr>
          <p:cNvPr id="10" name="Footer Placeholder 9"/>
          <p:cNvSpPr>
            <a:spLocks noGrp="1"/>
          </p:cNvSpPr>
          <p:nvPr>
            <p:ph type="ftr" sz="quarter" idx="12"/>
          </p:nvPr>
        </p:nvSpPr>
        <p:spPr>
          <a:xfrm>
            <a:off x="7040880" y="31265616"/>
            <a:ext cx="17192842" cy="1316736"/>
          </a:xfrm>
        </p:spPr>
        <p:txBody>
          <a:bodyPr vert="horz" rtlCol="0"/>
          <a:lstStyle>
            <a:extLst/>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2011680" y="7900416"/>
            <a:ext cx="17769840" cy="21726144"/>
          </a:xfrm>
        </p:spPr>
        <p:txBody>
          <a:bodyPr/>
          <a:lstStyle>
            <a:lvl1pPr>
              <a:defRPr sz="12800"/>
            </a:lvl1pPr>
            <a:lvl2pPr>
              <a:defRPr sz="11000"/>
            </a:lvl2pPr>
            <a:lvl3pPr>
              <a:defRPr sz="9100"/>
            </a:lvl3pPr>
            <a:lvl4pPr>
              <a:defRPr sz="8200"/>
            </a:lvl4pPr>
            <a:lvl5pPr>
              <a:defRPr sz="8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20452080" y="7900416"/>
            <a:ext cx="17769840" cy="21726144"/>
          </a:xfrm>
        </p:spPr>
        <p:txBody>
          <a:bodyPr/>
          <a:lstStyle>
            <a:lvl1pPr>
              <a:defRPr sz="12800"/>
            </a:lvl1pPr>
            <a:lvl2pPr>
              <a:defRPr sz="11000"/>
            </a:lvl2pPr>
            <a:lvl3pPr>
              <a:defRPr sz="9100"/>
            </a:lvl3pPr>
            <a:lvl4pPr>
              <a:defRPr sz="8200"/>
            </a:lvl4pPr>
            <a:lvl5pPr>
              <a:defRPr sz="8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38020752" y="31269926"/>
            <a:ext cx="2042867" cy="1316736"/>
          </a:xfrm>
        </p:spPr>
        <p:txBody>
          <a:bodyPr/>
          <a:lstStyle>
            <a:extLst/>
          </a:lstStyle>
          <a:p>
            <a:fld id="{8511135E-4252-4DDC-BA34-DB41BC516E71}" type="slidenum">
              <a:rPr lang="en-US" smtClean="0"/>
              <a:pPr/>
              <a:t>‹#›</a:t>
            </a:fld>
            <a:endParaRPr lang="en-US" dirty="0"/>
          </a:p>
        </p:txBody>
      </p:sp>
      <p:sp>
        <p:nvSpPr>
          <p:cNvPr id="10" name="Rectangle 9"/>
          <p:cNvSpPr/>
          <p:nvPr/>
        </p:nvSpPr>
        <p:spPr>
          <a:xfrm>
            <a:off x="2588925" y="6838023"/>
            <a:ext cx="35204400"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713674" y="10393037"/>
            <a:ext cx="16495776"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b"/>
          <a:lstStyle>
            <a:extLst/>
          </a:lstStyle>
          <a:p>
            <a:pPr algn="ctr" eaLnBrk="1" latinLnBrk="0" hangingPunct="1"/>
            <a:endParaRPr kumimoji="0" lang="en-US" dirty="0"/>
          </a:p>
        </p:txBody>
      </p:sp>
      <p:sp>
        <p:nvSpPr>
          <p:cNvPr id="11" name="Rectangle 10"/>
          <p:cNvSpPr/>
          <p:nvPr/>
        </p:nvSpPr>
        <p:spPr>
          <a:xfrm>
            <a:off x="21122640" y="10393037"/>
            <a:ext cx="16495776"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b"/>
          <a:lstStyle>
            <a:extLst/>
          </a:lstStyle>
          <a:p>
            <a:pPr algn="ctr" eaLnBrk="1" latinLnBrk="0" hangingPunct="1"/>
            <a:endParaRPr kumimoji="0" lang="en-US" dirty="0"/>
          </a:p>
        </p:txBody>
      </p:sp>
      <p:sp>
        <p:nvSpPr>
          <p:cNvPr id="2" name="Title 1"/>
          <p:cNvSpPr>
            <a:spLocks noGrp="1"/>
          </p:cNvSpPr>
          <p:nvPr>
            <p:ph type="title"/>
          </p:nvPr>
        </p:nvSpPr>
        <p:spPr>
          <a:xfrm>
            <a:off x="2011680" y="1209350"/>
            <a:ext cx="36210240" cy="54864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011680" y="7368542"/>
            <a:ext cx="17776827" cy="3070858"/>
          </a:xfrm>
        </p:spPr>
        <p:txBody>
          <a:bodyPr anchor="b">
            <a:noAutofit/>
          </a:bodyPr>
          <a:lstStyle>
            <a:lvl1pPr marL="418009" indent="0" algn="l">
              <a:spcBef>
                <a:spcPts val="0"/>
              </a:spcBef>
              <a:buNone/>
              <a:defRPr sz="10100" b="0" cap="all" baseline="0"/>
            </a:lvl1pPr>
            <a:lvl2pPr>
              <a:buNone/>
              <a:defRPr sz="9100" b="1"/>
            </a:lvl2pPr>
            <a:lvl3pPr>
              <a:buNone/>
              <a:defRPr sz="8200" b="1"/>
            </a:lvl3pPr>
            <a:lvl4pPr>
              <a:buNone/>
              <a:defRPr sz="7300" b="1"/>
            </a:lvl4pPr>
            <a:lvl5pPr>
              <a:buNone/>
              <a:defRPr sz="73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0438112" y="7368542"/>
            <a:ext cx="17783810" cy="3070858"/>
          </a:xfrm>
        </p:spPr>
        <p:txBody>
          <a:bodyPr anchor="b">
            <a:noAutofit/>
          </a:bodyPr>
          <a:lstStyle>
            <a:lvl1pPr marL="418009" indent="0" algn="l">
              <a:spcBef>
                <a:spcPts val="0"/>
              </a:spcBef>
              <a:buNone/>
              <a:defRPr sz="10100" b="0" cap="all" baseline="0"/>
            </a:lvl1pPr>
            <a:lvl2pPr>
              <a:buNone/>
              <a:defRPr sz="9100" b="1"/>
            </a:lvl2pPr>
            <a:lvl3pPr>
              <a:buNone/>
              <a:defRPr sz="8200" b="1"/>
            </a:lvl3pPr>
            <a:lvl4pPr>
              <a:buNone/>
              <a:defRPr sz="7300" b="1"/>
            </a:lvl4pPr>
            <a:lvl5pPr>
              <a:buNone/>
              <a:defRPr sz="73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11680" y="11338563"/>
            <a:ext cx="17776827" cy="18920462"/>
          </a:xfrm>
        </p:spPr>
        <p:txBody>
          <a:bodyPr lIns="418009"/>
          <a:lstStyle>
            <a:lvl1pPr>
              <a:defRPr sz="10100"/>
            </a:lvl1pPr>
            <a:lvl2pPr>
              <a:defRPr sz="9100"/>
            </a:lvl2pPr>
            <a:lvl3pPr>
              <a:defRPr sz="8200"/>
            </a:lvl3pPr>
            <a:lvl4pPr>
              <a:defRPr sz="7300"/>
            </a:lvl4pPr>
            <a:lvl5pPr>
              <a:defRPr sz="7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438112" y="11338563"/>
            <a:ext cx="17783810" cy="18920462"/>
          </a:xfrm>
        </p:spPr>
        <p:txBody>
          <a:bodyPr/>
          <a:lstStyle>
            <a:lvl1pPr>
              <a:defRPr sz="10100"/>
            </a:lvl1pPr>
            <a:lvl2pPr>
              <a:defRPr sz="9100"/>
            </a:lvl2pPr>
            <a:lvl3pPr>
              <a:defRPr sz="8200"/>
            </a:lvl3pPr>
            <a:lvl4pPr>
              <a:defRPr sz="7300"/>
            </a:lvl4pPr>
            <a:lvl5pPr>
              <a:defRPr sz="7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38020752" y="31269926"/>
            <a:ext cx="2042867" cy="1316736"/>
          </a:xfrm>
        </p:spPr>
        <p:txBody>
          <a:bodyPr/>
          <a:lstStyle>
            <a:extLst/>
          </a:lstStyle>
          <a:p>
            <a:fld id="{219682BF-50AB-43FE-9BAA-5C58B2F097E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11680" y="1215446"/>
            <a:ext cx="36210240" cy="54864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83B1B46-0A07-4D69-809B-1BC69AF7D470}" type="slidenum">
              <a:rPr lang="en-US" smtClean="0"/>
              <a:pPr/>
              <a:t>‹#›</a:t>
            </a:fld>
            <a:endParaRPr lang="en-US" dirty="0"/>
          </a:p>
        </p:txBody>
      </p:sp>
      <p:sp>
        <p:nvSpPr>
          <p:cNvPr id="7" name="Rectangle 6"/>
          <p:cNvSpPr/>
          <p:nvPr/>
        </p:nvSpPr>
        <p:spPr>
          <a:xfrm>
            <a:off x="2588925" y="6838023"/>
            <a:ext cx="35204400"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F73464D-8C60-4C2F-AFC5-36B3CC0C32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2253229" y="5076749"/>
            <a:ext cx="16495776" cy="43891"/>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
        <p:nvSpPr>
          <p:cNvPr id="2" name="Title 1"/>
          <p:cNvSpPr>
            <a:spLocks noGrp="1"/>
          </p:cNvSpPr>
          <p:nvPr>
            <p:ph type="title"/>
          </p:nvPr>
        </p:nvSpPr>
        <p:spPr>
          <a:xfrm>
            <a:off x="21837798" y="1463040"/>
            <a:ext cx="17300448" cy="3657600"/>
          </a:xfrm>
        </p:spPr>
        <p:txBody>
          <a:bodyPr anchor="b"/>
          <a:lstStyle>
            <a:lvl1pPr marL="0" algn="r">
              <a:buNone/>
              <a:defRPr sz="91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21837798" y="5316288"/>
            <a:ext cx="17300448" cy="5120640"/>
          </a:xfrm>
        </p:spPr>
        <p:txBody>
          <a:bodyPr/>
          <a:lstStyle>
            <a:lvl1pPr marL="0" indent="0" algn="r">
              <a:spcBef>
                <a:spcPts val="0"/>
              </a:spcBef>
              <a:buNone/>
              <a:defRPr sz="6400"/>
            </a:lvl1pPr>
            <a:lvl2pPr>
              <a:buNone/>
              <a:defRPr sz="5500"/>
            </a:lvl2pPr>
            <a:lvl3pPr>
              <a:buNone/>
              <a:defRPr sz="4600"/>
            </a:lvl3pPr>
            <a:lvl4pPr>
              <a:buNone/>
              <a:defRPr sz="4100"/>
            </a:lvl4pPr>
            <a:lvl5pPr>
              <a:buNone/>
              <a:defRPr sz="41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05840" y="10607040"/>
            <a:ext cx="38132406" cy="19092672"/>
          </a:xfrm>
        </p:spPr>
        <p:txBody>
          <a:bodyPr/>
          <a:lstStyle>
            <a:lvl1pPr marL="1337628">
              <a:defRPr sz="14600"/>
            </a:lvl1pPr>
            <a:lvl2pPr marL="2717057">
              <a:defRPr sz="12800"/>
            </a:lvl2pPr>
            <a:lvl3pPr marL="3762079">
              <a:defRPr sz="11000"/>
            </a:lvl3pPr>
            <a:lvl4pPr marL="4807101">
              <a:defRPr sz="9100"/>
            </a:lvl4pPr>
            <a:lvl5pPr marL="5768522">
              <a:defRPr sz="91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24475440" y="31265616"/>
            <a:ext cx="13210032" cy="1316736"/>
          </a:xfrm>
        </p:spPr>
        <p:txBody>
          <a:bodyPr vert="horz" rtlCol="0"/>
          <a:lstStyle>
            <a:extLst/>
          </a:lstStyle>
          <a:p>
            <a:endParaRPr lang="en-US" dirty="0"/>
          </a:p>
        </p:txBody>
      </p:sp>
      <p:sp>
        <p:nvSpPr>
          <p:cNvPr id="10" name="Slide Number Placeholder 9"/>
          <p:cNvSpPr>
            <a:spLocks noGrp="1"/>
          </p:cNvSpPr>
          <p:nvPr>
            <p:ph type="sldNum" sz="quarter" idx="11"/>
          </p:nvPr>
        </p:nvSpPr>
        <p:spPr>
          <a:xfrm>
            <a:off x="38011389" y="31265616"/>
            <a:ext cx="2042867" cy="1316736"/>
          </a:xfrm>
        </p:spPr>
        <p:txBody>
          <a:bodyPr vert="horz" rtlCol="0"/>
          <a:lstStyle>
            <a:lvl1pPr>
              <a:defRPr>
                <a:solidFill>
                  <a:schemeClr val="tx2">
                    <a:shade val="90000"/>
                  </a:schemeClr>
                </a:solidFill>
              </a:defRPr>
            </a:lvl1pPr>
            <a:extLst/>
          </a:lstStyle>
          <a:p>
            <a:fld id="{E34A6B9C-91A9-4044-BFBB-0216FE288CA6}" type="slidenum">
              <a:rPr lang="en-US" smtClean="0"/>
              <a:pPr/>
              <a:t>‹#›</a:t>
            </a:fld>
            <a:endParaRPr lang="en-US" dirty="0"/>
          </a:p>
        </p:txBody>
      </p:sp>
      <p:sp>
        <p:nvSpPr>
          <p:cNvPr id="11" name="Footer Placeholder 10"/>
          <p:cNvSpPr>
            <a:spLocks noGrp="1"/>
          </p:cNvSpPr>
          <p:nvPr>
            <p:ph type="ftr" sz="quarter" idx="12"/>
          </p:nvPr>
        </p:nvSpPr>
        <p:spPr>
          <a:xfrm>
            <a:off x="7040880" y="31265616"/>
            <a:ext cx="17192842" cy="1316736"/>
          </a:xfrm>
        </p:spPr>
        <p:txBody>
          <a:bodyPr vert="horz" rtlCol="0"/>
          <a:lstStyle>
            <a:extLst/>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77949" y="22677120"/>
            <a:ext cx="24140160" cy="3189773"/>
          </a:xfrm>
        </p:spPr>
        <p:txBody>
          <a:bodyPr anchor="b"/>
          <a:lstStyle>
            <a:lvl1pPr marL="0" algn="r">
              <a:buNone/>
              <a:defRPr sz="91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3377949" y="25866895"/>
            <a:ext cx="24140160" cy="4378824"/>
          </a:xfrm>
        </p:spPr>
        <p:txBody>
          <a:bodyPr/>
          <a:lstStyle>
            <a:lvl1pPr marL="0" indent="0" algn="r">
              <a:spcBef>
                <a:spcPts val="0"/>
              </a:spcBef>
              <a:buNone/>
              <a:defRPr sz="6400"/>
            </a:lvl1pPr>
            <a:lvl2pPr>
              <a:defRPr sz="5500"/>
            </a:lvl2pPr>
            <a:lvl3pPr>
              <a:defRPr sz="4600"/>
            </a:lvl3pPr>
            <a:lvl4pPr>
              <a:defRPr sz="4100"/>
            </a:lvl4pPr>
            <a:lvl5pPr>
              <a:defRPr sz="41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1341120" y="1199347"/>
            <a:ext cx="37551360" cy="2084832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46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24475440" y="31243219"/>
            <a:ext cx="13210032" cy="1316736"/>
          </a:xfrm>
        </p:spPr>
        <p:txBody>
          <a:bodyPr vert="horz" rtlCol="0"/>
          <a:lstStyle>
            <a:extLst/>
          </a:lstStyle>
          <a:p>
            <a:endParaRPr lang="en-US" dirty="0"/>
          </a:p>
        </p:txBody>
      </p:sp>
      <p:sp>
        <p:nvSpPr>
          <p:cNvPr id="9" name="Slide Number Placeholder 8"/>
          <p:cNvSpPr>
            <a:spLocks noGrp="1"/>
          </p:cNvSpPr>
          <p:nvPr>
            <p:ph type="sldNum" sz="quarter" idx="11"/>
          </p:nvPr>
        </p:nvSpPr>
        <p:spPr>
          <a:xfrm>
            <a:off x="38011389" y="31243219"/>
            <a:ext cx="2042867" cy="1316736"/>
          </a:xfrm>
        </p:spPr>
        <p:txBody>
          <a:bodyPr vert="horz" rtlCol="0"/>
          <a:lstStyle>
            <a:lvl1pPr>
              <a:defRPr>
                <a:solidFill>
                  <a:schemeClr val="tx2">
                    <a:shade val="90000"/>
                  </a:schemeClr>
                </a:solidFill>
              </a:defRPr>
            </a:lvl1pPr>
            <a:extLst/>
          </a:lstStyle>
          <a:p>
            <a:fld id="{28B2A082-C57E-4DA8-8D78-12A3442E82D3}" type="slidenum">
              <a:rPr lang="en-US" smtClean="0"/>
              <a:pPr/>
              <a:t>‹#›</a:t>
            </a:fld>
            <a:endParaRPr lang="en-US" dirty="0"/>
          </a:p>
        </p:txBody>
      </p:sp>
      <p:sp>
        <p:nvSpPr>
          <p:cNvPr id="10" name="Footer Placeholder 9"/>
          <p:cNvSpPr>
            <a:spLocks noGrp="1"/>
          </p:cNvSpPr>
          <p:nvPr>
            <p:ph type="ftr" sz="quarter" idx="12"/>
          </p:nvPr>
        </p:nvSpPr>
        <p:spPr>
          <a:xfrm>
            <a:off x="7040880" y="31243219"/>
            <a:ext cx="17192842" cy="1316736"/>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ound Diagonal Corner Rectangle 6"/>
          <p:cNvSpPr/>
          <p:nvPr/>
        </p:nvSpPr>
        <p:spPr>
          <a:xfrm>
            <a:off x="724205" y="706008"/>
            <a:ext cx="38767722" cy="3151388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418009" tIns="209004" rIns="418009" bIns="209004"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5699760" y="30723840"/>
            <a:ext cx="18533962" cy="1316736"/>
          </a:xfrm>
          <a:prstGeom prst="rect">
            <a:avLst/>
          </a:prstGeom>
        </p:spPr>
        <p:txBody>
          <a:bodyPr lIns="418009" tIns="209004" rIns="418009" bIns="209004"/>
          <a:lstStyle>
            <a:lvl1pPr algn="r" eaLnBrk="1" latinLnBrk="0" hangingPunct="1">
              <a:defRPr kumimoji="0" sz="59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24475440" y="30723840"/>
            <a:ext cx="13210032" cy="1316736"/>
          </a:xfrm>
          <a:prstGeom prst="rect">
            <a:avLst/>
          </a:prstGeom>
        </p:spPr>
        <p:txBody>
          <a:bodyPr lIns="418009" tIns="209004" rIns="418009" bIns="209004"/>
          <a:lstStyle>
            <a:lvl1pPr algn="l" eaLnBrk="1" latinLnBrk="0" hangingPunct="1">
              <a:defRPr kumimoji="0" sz="5900">
                <a:solidFill>
                  <a:schemeClr val="bg2">
                    <a:tint val="60000"/>
                    <a:satMod val="155000"/>
                  </a:schemeClr>
                </a:solidFill>
              </a:defRPr>
            </a:lvl1pPr>
            <a:extLst/>
          </a:lstStyle>
          <a:p>
            <a:endParaRPr lang="en-US" dirty="0"/>
          </a:p>
        </p:txBody>
      </p:sp>
      <p:sp>
        <p:nvSpPr>
          <p:cNvPr id="23" name="Slide Number Placeholder 22"/>
          <p:cNvSpPr>
            <a:spLocks noGrp="1"/>
          </p:cNvSpPr>
          <p:nvPr>
            <p:ph type="sldNum" sz="quarter" idx="4"/>
          </p:nvPr>
        </p:nvSpPr>
        <p:spPr>
          <a:xfrm>
            <a:off x="38011389" y="31269926"/>
            <a:ext cx="2042867" cy="1316736"/>
          </a:xfrm>
          <a:prstGeom prst="rect">
            <a:avLst/>
          </a:prstGeom>
        </p:spPr>
        <p:txBody>
          <a:bodyPr lIns="418009" tIns="209004" rIns="418009" bIns="209004" anchor="ctr"/>
          <a:lstStyle>
            <a:lvl1pPr algn="r" eaLnBrk="1" latinLnBrk="0" hangingPunct="1">
              <a:defRPr kumimoji="0" sz="7300">
                <a:solidFill>
                  <a:schemeClr val="tx2">
                    <a:shade val="90000"/>
                  </a:schemeClr>
                </a:solidFill>
                <a:effectLst/>
              </a:defRPr>
            </a:lvl1pPr>
            <a:extLst/>
          </a:lstStyle>
          <a:p>
            <a:fld id="{2FB7AB61-5AD6-46E3-BDDB-BE378EF72E1E}" type="slidenum">
              <a:rPr lang="en-US" smtClean="0"/>
              <a:pPr/>
              <a:t>‹#›</a:t>
            </a:fld>
            <a:endParaRPr lang="en-US" dirty="0"/>
          </a:p>
        </p:txBody>
      </p:sp>
      <p:sp>
        <p:nvSpPr>
          <p:cNvPr id="22" name="Title Placeholder 21"/>
          <p:cNvSpPr>
            <a:spLocks noGrp="1"/>
          </p:cNvSpPr>
          <p:nvPr>
            <p:ph type="title"/>
          </p:nvPr>
        </p:nvSpPr>
        <p:spPr>
          <a:xfrm>
            <a:off x="2011680" y="1216973"/>
            <a:ext cx="36210240" cy="5486400"/>
          </a:xfrm>
          <a:prstGeom prst="rect">
            <a:avLst/>
          </a:prstGeom>
        </p:spPr>
        <p:txBody>
          <a:bodyPr lIns="418009" tIns="209004" rIns="418009" bIns="209004"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2011680" y="7901938"/>
            <a:ext cx="36210240" cy="21726144"/>
          </a:xfrm>
          <a:prstGeom prst="rect">
            <a:avLst/>
          </a:prstGeom>
        </p:spPr>
        <p:txBody>
          <a:bodyPr lIns="418009" tIns="209004" rIns="418009" bIns="209004">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xStyles>
    <p:titleStyle>
      <a:lvl1pPr marL="250805" algn="r" rtl="0" eaLnBrk="1" latinLnBrk="0" hangingPunct="1">
        <a:spcBef>
          <a:spcPct val="0"/>
        </a:spcBef>
        <a:buNone/>
        <a:defRPr kumimoji="0" sz="210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1335306" indent="-1335306" algn="l" rtl="0" eaLnBrk="1" latinLnBrk="0" hangingPunct="1">
        <a:spcBef>
          <a:spcPts val="0"/>
        </a:spcBef>
        <a:buClr>
          <a:schemeClr val="accent1"/>
        </a:buClr>
        <a:buSzPct val="70000"/>
        <a:buFont typeface="Wingdings 2"/>
        <a:buChar char=""/>
        <a:defRPr kumimoji="0" sz="14600" kern="1200">
          <a:solidFill>
            <a:schemeClr val="tx1"/>
          </a:solidFill>
          <a:latin typeface="+mn-lt"/>
          <a:ea typeface="+mn-ea"/>
          <a:cs typeface="+mn-cs"/>
        </a:defRPr>
      </a:lvl1pPr>
      <a:lvl2pPr marL="2926062" indent="-1045022" algn="l" rtl="0" eaLnBrk="1" latinLnBrk="0" hangingPunct="1">
        <a:spcBef>
          <a:spcPts val="1829"/>
        </a:spcBef>
        <a:buClr>
          <a:schemeClr val="accent2"/>
        </a:buClr>
        <a:buSzPct val="90000"/>
        <a:buFontTx/>
        <a:buChar char="•"/>
        <a:defRPr kumimoji="0" sz="11900" kern="1200">
          <a:solidFill>
            <a:schemeClr val="tx1"/>
          </a:solidFill>
          <a:latin typeface="+mn-lt"/>
          <a:ea typeface="+mn-ea"/>
          <a:cs typeface="+mn-cs"/>
        </a:defRPr>
      </a:lvl2pPr>
      <a:lvl3pPr marL="3762079" indent="-877819" algn="l" rtl="0" eaLnBrk="1" latinLnBrk="0" hangingPunct="1">
        <a:spcBef>
          <a:spcPts val="1829"/>
        </a:spcBef>
        <a:buClr>
          <a:schemeClr val="accent3"/>
        </a:buClr>
        <a:buSzPct val="100000"/>
        <a:buFont typeface="Wingdings 2"/>
        <a:buChar char=""/>
        <a:defRPr kumimoji="0" sz="10500" kern="1200">
          <a:solidFill>
            <a:schemeClr val="tx1"/>
          </a:solidFill>
          <a:latin typeface="+mn-lt"/>
          <a:ea typeface="+mn-ea"/>
          <a:cs typeface="+mn-cs"/>
        </a:defRPr>
      </a:lvl3pPr>
      <a:lvl4pPr marL="4598097" indent="-836018" algn="l" rtl="0" eaLnBrk="1" latinLnBrk="0" hangingPunct="1">
        <a:spcBef>
          <a:spcPts val="1829"/>
        </a:spcBef>
        <a:buClr>
          <a:schemeClr val="accent3"/>
        </a:buClr>
        <a:buSzPct val="100000"/>
        <a:buFont typeface="Wingdings 2"/>
        <a:buChar char=""/>
        <a:defRPr kumimoji="0" sz="9100" kern="1200">
          <a:solidFill>
            <a:schemeClr val="tx1"/>
          </a:solidFill>
          <a:latin typeface="+mn-lt"/>
          <a:ea typeface="+mn-ea"/>
          <a:cs typeface="+mn-cs"/>
        </a:defRPr>
      </a:lvl4pPr>
      <a:lvl5pPr marL="5434115" indent="-836018" algn="l" rtl="0" eaLnBrk="1" latinLnBrk="0" hangingPunct="1">
        <a:spcBef>
          <a:spcPts val="1829"/>
        </a:spcBef>
        <a:buClr>
          <a:schemeClr val="accent3"/>
        </a:buClr>
        <a:buSzPct val="100000"/>
        <a:buFont typeface="Wingdings 2"/>
        <a:buChar char=""/>
        <a:defRPr kumimoji="0" sz="8700" kern="1200">
          <a:solidFill>
            <a:schemeClr val="tx1"/>
          </a:solidFill>
          <a:latin typeface="+mn-lt"/>
          <a:ea typeface="+mn-ea"/>
          <a:cs typeface="+mn-cs"/>
        </a:defRPr>
      </a:lvl5pPr>
      <a:lvl6pPr marL="6270132" indent="-794217" algn="l" rtl="0" eaLnBrk="1" latinLnBrk="0" hangingPunct="1">
        <a:spcBef>
          <a:spcPts val="1829"/>
        </a:spcBef>
        <a:buClr>
          <a:schemeClr val="accent4"/>
        </a:buClr>
        <a:buFont typeface="Wingdings 2"/>
        <a:buChar char=""/>
        <a:defRPr kumimoji="0" sz="8200" kern="1200" baseline="0">
          <a:solidFill>
            <a:schemeClr val="tx1"/>
          </a:solidFill>
          <a:latin typeface="+mn-lt"/>
          <a:ea typeface="+mn-ea"/>
          <a:cs typeface="+mn-cs"/>
        </a:defRPr>
      </a:lvl6pPr>
      <a:lvl7pPr marL="7106150" indent="-794217" algn="l" rtl="0" eaLnBrk="1" latinLnBrk="0" hangingPunct="1">
        <a:spcBef>
          <a:spcPts val="1829"/>
        </a:spcBef>
        <a:buClr>
          <a:schemeClr val="accent4"/>
        </a:buClr>
        <a:buFont typeface="Wingdings 2"/>
        <a:buChar char=""/>
        <a:defRPr kumimoji="0" sz="7300" kern="1200" baseline="0">
          <a:solidFill>
            <a:schemeClr val="tx1"/>
          </a:solidFill>
          <a:latin typeface="+mn-lt"/>
          <a:ea typeface="+mn-ea"/>
          <a:cs typeface="+mn-cs"/>
        </a:defRPr>
      </a:lvl7pPr>
      <a:lvl8pPr marL="7942168" indent="-794217" algn="l" rtl="0" eaLnBrk="1" latinLnBrk="0" hangingPunct="1">
        <a:spcBef>
          <a:spcPts val="1829"/>
        </a:spcBef>
        <a:buClr>
          <a:schemeClr val="accent4"/>
        </a:buClr>
        <a:buFont typeface="Wingdings 2"/>
        <a:buChar char=""/>
        <a:defRPr kumimoji="0" sz="7300" kern="1200" baseline="0">
          <a:solidFill>
            <a:schemeClr val="tx1"/>
          </a:solidFill>
          <a:latin typeface="+mn-lt"/>
          <a:ea typeface="+mn-ea"/>
          <a:cs typeface="+mn-cs"/>
        </a:defRPr>
      </a:lvl8pPr>
      <a:lvl9pPr marL="8778185" indent="-794217" algn="l" rtl="0" eaLnBrk="1" latinLnBrk="0" hangingPunct="1">
        <a:spcBef>
          <a:spcPts val="1829"/>
        </a:spcBef>
        <a:buClr>
          <a:schemeClr val="accent4"/>
        </a:buClr>
        <a:buFont typeface="Wingdings 2"/>
        <a:buChar char=""/>
        <a:defRPr kumimoji="0" sz="73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2090044" algn="l" rtl="0" eaLnBrk="1" latinLnBrk="0" hangingPunct="1">
        <a:defRPr kumimoji="0" kern="1200">
          <a:solidFill>
            <a:schemeClr val="tx1"/>
          </a:solidFill>
          <a:latin typeface="+mn-lt"/>
          <a:ea typeface="+mn-ea"/>
          <a:cs typeface="+mn-cs"/>
        </a:defRPr>
      </a:lvl2pPr>
      <a:lvl3pPr marL="4180088" algn="l" rtl="0" eaLnBrk="1" latinLnBrk="0" hangingPunct="1">
        <a:defRPr kumimoji="0" kern="1200">
          <a:solidFill>
            <a:schemeClr val="tx1"/>
          </a:solidFill>
          <a:latin typeface="+mn-lt"/>
          <a:ea typeface="+mn-ea"/>
          <a:cs typeface="+mn-cs"/>
        </a:defRPr>
      </a:lvl3pPr>
      <a:lvl4pPr marL="6270132" algn="l" rtl="0" eaLnBrk="1" latinLnBrk="0" hangingPunct="1">
        <a:defRPr kumimoji="0" kern="1200">
          <a:solidFill>
            <a:schemeClr val="tx1"/>
          </a:solidFill>
          <a:latin typeface="+mn-lt"/>
          <a:ea typeface="+mn-ea"/>
          <a:cs typeface="+mn-cs"/>
        </a:defRPr>
      </a:lvl4pPr>
      <a:lvl5pPr marL="8360176" algn="l" rtl="0" eaLnBrk="1" latinLnBrk="0" hangingPunct="1">
        <a:defRPr kumimoji="0" kern="1200">
          <a:solidFill>
            <a:schemeClr val="tx1"/>
          </a:solidFill>
          <a:latin typeface="+mn-lt"/>
          <a:ea typeface="+mn-ea"/>
          <a:cs typeface="+mn-cs"/>
        </a:defRPr>
      </a:lvl5pPr>
      <a:lvl6pPr marL="10450220" algn="l" rtl="0" eaLnBrk="1" latinLnBrk="0" hangingPunct="1">
        <a:defRPr kumimoji="0" kern="1200">
          <a:solidFill>
            <a:schemeClr val="tx1"/>
          </a:solidFill>
          <a:latin typeface="+mn-lt"/>
          <a:ea typeface="+mn-ea"/>
          <a:cs typeface="+mn-cs"/>
        </a:defRPr>
      </a:lvl6pPr>
      <a:lvl7pPr marL="12540264" algn="l" rtl="0" eaLnBrk="1" latinLnBrk="0" hangingPunct="1">
        <a:defRPr kumimoji="0" kern="1200">
          <a:solidFill>
            <a:schemeClr val="tx1"/>
          </a:solidFill>
          <a:latin typeface="+mn-lt"/>
          <a:ea typeface="+mn-ea"/>
          <a:cs typeface="+mn-cs"/>
        </a:defRPr>
      </a:lvl7pPr>
      <a:lvl8pPr marL="14630309" algn="l" rtl="0" eaLnBrk="1" latinLnBrk="0" hangingPunct="1">
        <a:defRPr kumimoji="0" kern="1200">
          <a:solidFill>
            <a:schemeClr val="tx1"/>
          </a:solidFill>
          <a:latin typeface="+mn-lt"/>
          <a:ea typeface="+mn-ea"/>
          <a:cs typeface="+mn-cs"/>
        </a:defRPr>
      </a:lvl8pPr>
      <a:lvl9pPr marL="16720353"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829800" y="-381000"/>
            <a:ext cx="20574000" cy="4724400"/>
          </a:xfrm>
        </p:spPr>
        <p:txBody>
          <a:bodyPr>
            <a:normAutofit/>
          </a:bodyPr>
          <a:lstStyle/>
          <a:p>
            <a:pPr algn="ctr">
              <a:lnSpc>
                <a:spcPct val="85000"/>
              </a:lnSpc>
            </a:pPr>
            <a:r>
              <a:rPr lang="en-US" sz="9600" b="1" dirty="0" smtClean="0">
                <a:solidFill>
                  <a:schemeClr val="tx1"/>
                </a:solidFill>
                <a:effectLst>
                  <a:outerShdw blurRad="38100" dist="38100" dir="2700000" algn="tl">
                    <a:srgbClr val="C0C0C0"/>
                  </a:outerShdw>
                </a:effectLst>
                <a:latin typeface="Bookman" pitchFamily="18" charset="0"/>
                <a:cs typeface="Times New Roman" pitchFamily="18" charset="0"/>
              </a:rPr>
              <a:t>Civic Engagement in Action</a:t>
            </a:r>
            <a:r>
              <a:rPr lang="en-US" sz="7300" b="1" dirty="0" smtClean="0">
                <a:solidFill>
                  <a:schemeClr val="tx1"/>
                </a:solidFill>
                <a:effectLst>
                  <a:outerShdw blurRad="38100" dist="38100" dir="2700000" algn="tl">
                    <a:srgbClr val="C0C0C0"/>
                  </a:outerShdw>
                </a:effectLst>
                <a:latin typeface="Bookman" pitchFamily="18" charset="0"/>
                <a:cs typeface="Times New Roman" pitchFamily="18" charset="0"/>
              </a:rPr>
              <a:t>: </a:t>
            </a:r>
            <a:r>
              <a:rPr lang="en-US" sz="7300" dirty="0" smtClean="0">
                <a:solidFill>
                  <a:schemeClr val="tx1"/>
                </a:solidFill>
                <a:effectLst>
                  <a:outerShdw blurRad="38100" dist="38100" dir="2700000" algn="tl">
                    <a:srgbClr val="C0C0C0"/>
                  </a:outerShdw>
                </a:effectLst>
                <a:latin typeface="Bookman" pitchFamily="18" charset="0"/>
                <a:cs typeface="Times New Roman" pitchFamily="18" charset="0"/>
              </a:rPr>
              <a:t/>
            </a:r>
            <a:br>
              <a:rPr lang="en-US" sz="7300" dirty="0" smtClean="0">
                <a:solidFill>
                  <a:schemeClr val="tx1"/>
                </a:solidFill>
                <a:effectLst>
                  <a:outerShdw blurRad="38100" dist="38100" dir="2700000" algn="tl">
                    <a:srgbClr val="C0C0C0"/>
                  </a:outerShdw>
                </a:effectLst>
                <a:latin typeface="Bookman" pitchFamily="18" charset="0"/>
                <a:cs typeface="Times New Roman" pitchFamily="18" charset="0"/>
              </a:rPr>
            </a:br>
            <a:r>
              <a:rPr lang="en-US" sz="7300" b="1" dirty="0" smtClean="0">
                <a:solidFill>
                  <a:schemeClr val="tx1"/>
                </a:solidFill>
                <a:effectLst>
                  <a:outerShdw blurRad="38100" dist="38100" dir="2700000" algn="tl">
                    <a:srgbClr val="C0C0C0"/>
                  </a:outerShdw>
                </a:effectLst>
                <a:latin typeface="Bookman" pitchFamily="18" charset="0"/>
                <a:cs typeface="Times New Roman" pitchFamily="18" charset="0"/>
              </a:rPr>
              <a:t>Homeless in Boise </a:t>
            </a:r>
            <a:br>
              <a:rPr lang="en-US" sz="7300" b="1" dirty="0" smtClean="0">
                <a:solidFill>
                  <a:schemeClr val="tx1"/>
                </a:solidFill>
                <a:effectLst>
                  <a:outerShdw blurRad="38100" dist="38100" dir="2700000" algn="tl">
                    <a:srgbClr val="C0C0C0"/>
                  </a:outerShdw>
                </a:effectLst>
                <a:latin typeface="Bookman" pitchFamily="18" charset="0"/>
                <a:cs typeface="Times New Roman" pitchFamily="18" charset="0"/>
              </a:rPr>
            </a:br>
            <a:r>
              <a:rPr lang="en-US" sz="6400" b="1" dirty="0" smtClean="0">
                <a:solidFill>
                  <a:schemeClr val="tx1"/>
                </a:solidFill>
                <a:effectLst>
                  <a:outerShdw blurRad="38100" dist="38100" dir="2700000" algn="tl">
                    <a:srgbClr val="C0C0C0"/>
                  </a:outerShdw>
                </a:effectLst>
                <a:latin typeface="Bookman" pitchFamily="18" charset="0"/>
                <a:cs typeface="Times New Roman" pitchFamily="18" charset="0"/>
              </a:rPr>
              <a:t>Lori Henderson</a:t>
            </a:r>
            <a:endParaRPr lang="en-US" sz="6400" b="1" dirty="0">
              <a:solidFill>
                <a:schemeClr val="tx1"/>
              </a:solidFill>
              <a:effectLst>
                <a:outerShdw blurRad="38100" dist="38100" dir="2700000" algn="tl">
                  <a:srgbClr val="C0C0C0"/>
                </a:outerShdw>
              </a:effectLst>
              <a:latin typeface="Bookman" pitchFamily="18" charset="0"/>
              <a:cs typeface="Times New Roman" pitchFamily="18" charset="0"/>
            </a:endParaRPr>
          </a:p>
        </p:txBody>
      </p:sp>
      <p:sp>
        <p:nvSpPr>
          <p:cNvPr id="13501" name="Text Box 189"/>
          <p:cNvSpPr txBox="1">
            <a:spLocks noChangeArrowheads="1"/>
          </p:cNvSpPr>
          <p:nvPr/>
        </p:nvSpPr>
        <p:spPr bwMode="auto">
          <a:xfrm>
            <a:off x="15486066" y="22928261"/>
            <a:ext cx="4994277" cy="351207"/>
          </a:xfrm>
          <a:prstGeom prst="rect">
            <a:avLst/>
          </a:prstGeom>
          <a:noFill/>
          <a:ln w="9525">
            <a:noFill/>
            <a:miter lim="800000"/>
            <a:headEnd/>
            <a:tailEnd/>
          </a:ln>
          <a:effectLst/>
        </p:spPr>
        <p:txBody>
          <a:bodyPr lIns="73490" tIns="36745" rIns="73490" bIns="36745">
            <a:spAutoFit/>
          </a:bodyPr>
          <a:lstStyle/>
          <a:p>
            <a:pPr defTabSz="733253">
              <a:spcBef>
                <a:spcPct val="50000"/>
              </a:spcBef>
            </a:pPr>
            <a:endParaRPr lang="en-US" sz="1800" dirty="0"/>
          </a:p>
        </p:txBody>
      </p:sp>
      <p:sp>
        <p:nvSpPr>
          <p:cNvPr id="28437" name="Text Box 1813"/>
          <p:cNvSpPr txBox="1">
            <a:spLocks noChangeArrowheads="1"/>
          </p:cNvSpPr>
          <p:nvPr/>
        </p:nvSpPr>
        <p:spPr bwMode="auto">
          <a:xfrm>
            <a:off x="29322713" y="10714037"/>
            <a:ext cx="5483227" cy="351207"/>
          </a:xfrm>
          <a:prstGeom prst="rect">
            <a:avLst/>
          </a:prstGeom>
          <a:noFill/>
          <a:ln w="9525">
            <a:noFill/>
            <a:miter lim="800000"/>
            <a:headEnd/>
            <a:tailEnd/>
          </a:ln>
          <a:effectLst/>
        </p:spPr>
        <p:txBody>
          <a:bodyPr lIns="73490" tIns="36745" rIns="73490" bIns="36745">
            <a:spAutoFit/>
          </a:bodyPr>
          <a:lstStyle/>
          <a:p>
            <a:pPr defTabSz="733253">
              <a:spcBef>
                <a:spcPct val="50000"/>
              </a:spcBef>
            </a:pPr>
            <a:endParaRPr lang="en-US" sz="1800" dirty="0"/>
          </a:p>
        </p:txBody>
      </p:sp>
      <p:sp>
        <p:nvSpPr>
          <p:cNvPr id="28609" name="Text Box 1985"/>
          <p:cNvSpPr txBox="1">
            <a:spLocks noChangeArrowheads="1"/>
          </p:cNvSpPr>
          <p:nvPr/>
        </p:nvSpPr>
        <p:spPr bwMode="auto">
          <a:xfrm>
            <a:off x="1219200" y="13182600"/>
            <a:ext cx="12344400" cy="12268200"/>
          </a:xfrm>
          <a:prstGeom prst="rect">
            <a:avLst/>
          </a:prstGeom>
          <a:solidFill>
            <a:schemeClr val="accent4">
              <a:lumMod val="40000"/>
              <a:lumOff val="60000"/>
            </a:schemeClr>
          </a:solidFill>
          <a:ln w="104775">
            <a:noFill/>
            <a:miter lim="800000"/>
            <a:headEnd/>
            <a:tailEnd/>
          </a:ln>
          <a:effectLst>
            <a:glow rad="63500">
              <a:schemeClr val="accent2">
                <a:satMod val="175000"/>
                <a:alpha val="40000"/>
              </a:schemeClr>
            </a:glow>
            <a:outerShdw blurRad="50800" dist="38100" dir="5400000" algn="t" rotWithShape="0">
              <a:prstClr val="black">
                <a:alpha val="40000"/>
              </a:prstClr>
            </a:outerShdw>
          </a:effectLst>
          <a:scene3d>
            <a:camera prst="orthographicFront"/>
            <a:lightRig rig="threePt" dir="t"/>
          </a:scene3d>
          <a:sp3d>
            <a:bevelT/>
          </a:sp3d>
        </p:spPr>
        <p:txBody>
          <a:bodyPr lIns="91396" tIns="45700" rIns="91396" bIns="45700"/>
          <a:lstStyle/>
          <a:p>
            <a:pPr defTabSz="733253">
              <a:spcBef>
                <a:spcPts val="600"/>
              </a:spcBef>
            </a:pPr>
            <a:r>
              <a:rPr lang="en-US" sz="3800" b="1" u="sng" dirty="0"/>
              <a:t>Service </a:t>
            </a:r>
            <a:r>
              <a:rPr lang="en-US" sz="3800" b="1" u="sng" dirty="0" smtClean="0"/>
              <a:t>Activities </a:t>
            </a:r>
          </a:p>
          <a:p>
            <a:pPr defTabSz="733253">
              <a:spcBef>
                <a:spcPts val="1200"/>
              </a:spcBef>
            </a:pPr>
            <a:r>
              <a:rPr lang="en-US" sz="3800" dirty="0" smtClean="0"/>
              <a:t>	The main activities include providing daily necessities such as issuing shower supplies, answer the telephone, distribute mail, make coffee, distribute snacks when available, and perform other miscellaneous duties as assigned. The most </a:t>
            </a:r>
            <a:r>
              <a:rPr lang="en-US" sz="3800" dirty="0"/>
              <a:t>e</a:t>
            </a:r>
            <a:r>
              <a:rPr lang="en-US" sz="3800" dirty="0" smtClean="0"/>
              <a:t>njoyable  part of doing these activities is offering hospitality, with an open heart and mind. Listening , learning and most of all gaining a new perspective and an understanding of what the homeless face on a day to day basis:</a:t>
            </a:r>
          </a:p>
          <a:p>
            <a:pPr marL="455613" lvl="1">
              <a:spcBef>
                <a:spcPts val="1200"/>
              </a:spcBef>
              <a:buFont typeface="Arial" pitchFamily="34" charset="0"/>
              <a:buChar char="•"/>
            </a:pPr>
            <a:r>
              <a:rPr lang="en-US" sz="3800" dirty="0" smtClean="0"/>
              <a:t>Getting inside, out of the weather to warm up or to </a:t>
            </a:r>
            <a:r>
              <a:rPr lang="en-US" sz="3800" dirty="0" smtClean="0">
                <a:solidFill>
                  <a:schemeClr val="accent4">
                    <a:lumMod val="40000"/>
                    <a:lumOff val="60000"/>
                  </a:schemeClr>
                </a:solidFill>
              </a:rPr>
              <a:t>ii</a:t>
            </a:r>
            <a:r>
              <a:rPr lang="en-US" sz="3800" dirty="0" smtClean="0"/>
              <a:t>cool down</a:t>
            </a:r>
          </a:p>
          <a:p>
            <a:pPr lvl="1">
              <a:buFont typeface="Arial" pitchFamily="34" charset="0"/>
              <a:buChar char="•"/>
            </a:pPr>
            <a:r>
              <a:rPr lang="en-US" sz="3800" dirty="0" smtClean="0"/>
              <a:t>Using a bathroom</a:t>
            </a:r>
          </a:p>
          <a:p>
            <a:pPr lvl="1">
              <a:buFont typeface="Arial" pitchFamily="34" charset="0"/>
              <a:buChar char="•"/>
            </a:pPr>
            <a:r>
              <a:rPr lang="en-US" sz="3800" dirty="0" smtClean="0"/>
              <a:t>Having a place to sit, read, visit, recreate, without </a:t>
            </a:r>
            <a:r>
              <a:rPr lang="en-US" sz="3800" dirty="0" smtClean="0">
                <a:solidFill>
                  <a:schemeClr val="accent4">
                    <a:lumMod val="40000"/>
                    <a:lumOff val="60000"/>
                  </a:schemeClr>
                </a:solidFill>
              </a:rPr>
              <a:t>i</a:t>
            </a:r>
            <a:r>
              <a:rPr lang="en-US" sz="3800" dirty="0" smtClean="0"/>
              <a:t>being hassled</a:t>
            </a:r>
          </a:p>
          <a:p>
            <a:pPr lvl="1">
              <a:buFont typeface="Arial" pitchFamily="34" charset="0"/>
              <a:buChar char="•"/>
            </a:pPr>
            <a:r>
              <a:rPr lang="en-US" sz="3800" dirty="0" smtClean="0"/>
              <a:t>Taking a shower or just brushing their teeth</a:t>
            </a:r>
          </a:p>
          <a:p>
            <a:pPr lvl="1">
              <a:buFont typeface="Arial" pitchFamily="34" charset="0"/>
              <a:buChar char="•"/>
            </a:pPr>
            <a:r>
              <a:rPr lang="en-US" sz="3800" dirty="0" smtClean="0"/>
              <a:t>Washing clothes</a:t>
            </a:r>
          </a:p>
          <a:p>
            <a:pPr lvl="1">
              <a:buFont typeface="Arial" pitchFamily="34" charset="0"/>
              <a:buChar char="•"/>
            </a:pPr>
            <a:r>
              <a:rPr lang="en-US" sz="3800" dirty="0" smtClean="0"/>
              <a:t>Storing personal belongings</a:t>
            </a:r>
          </a:p>
          <a:p>
            <a:pPr defTabSz="733253">
              <a:spcBef>
                <a:spcPts val="1200"/>
              </a:spcBef>
            </a:pPr>
            <a:r>
              <a:rPr lang="en-US" sz="3800" dirty="0" smtClean="0"/>
              <a:t>	Through my SL experience I have gained some new friends and met some truly amazing individual with such compassionate and heartbreaking stories</a:t>
            </a:r>
            <a:r>
              <a:rPr lang="en-US" sz="3900" dirty="0" smtClean="0"/>
              <a:t>. </a:t>
            </a:r>
            <a:endParaRPr lang="en-US" sz="3900" dirty="0"/>
          </a:p>
          <a:p>
            <a:pPr defTabSz="733253">
              <a:buFontTx/>
              <a:buChar char="•"/>
            </a:pPr>
            <a:endParaRPr lang="en-US" sz="3200" dirty="0"/>
          </a:p>
          <a:p>
            <a:pPr defTabSz="733253">
              <a:buFontTx/>
              <a:buChar char="•"/>
            </a:pPr>
            <a:endParaRPr lang="en-US" sz="3200" dirty="0"/>
          </a:p>
          <a:p>
            <a:pPr defTabSz="733253">
              <a:buFontTx/>
              <a:buChar char="•"/>
            </a:pPr>
            <a:endParaRPr lang="en-US" sz="3200" dirty="0"/>
          </a:p>
        </p:txBody>
      </p:sp>
      <p:sp>
        <p:nvSpPr>
          <p:cNvPr id="28621" name="Text Box 1997"/>
          <p:cNvSpPr txBox="1">
            <a:spLocks noChangeArrowheads="1"/>
          </p:cNvSpPr>
          <p:nvPr/>
        </p:nvSpPr>
        <p:spPr bwMode="auto">
          <a:xfrm>
            <a:off x="1219200" y="4648200"/>
            <a:ext cx="18059400" cy="8079113"/>
          </a:xfrm>
          <a:prstGeom prst="rect">
            <a:avLst/>
          </a:prstGeom>
          <a:solidFill>
            <a:schemeClr val="accent4">
              <a:lumMod val="40000"/>
              <a:lumOff val="60000"/>
            </a:schemeClr>
          </a:solidFill>
          <a:ln w="104775">
            <a:noFill/>
            <a:miter lim="800000"/>
            <a:headEnd/>
            <a:tailEnd/>
          </a:ln>
          <a:effectLst>
            <a:outerShdw blurRad="50800" dist="38100" dir="5400000" algn="t" rotWithShape="0">
              <a:prstClr val="black">
                <a:alpha val="40000"/>
              </a:prstClr>
            </a:outerShdw>
          </a:effectLst>
          <a:scene3d>
            <a:camera prst="orthographicFront"/>
            <a:lightRig rig="threePt" dir="t"/>
          </a:scene3d>
          <a:sp3d>
            <a:bevelT/>
          </a:sp3d>
        </p:spPr>
        <p:txBody>
          <a:bodyPr wrap="square" lIns="91419" tIns="45709" rIns="91419" bIns="45709">
            <a:spAutoFit/>
          </a:bodyPr>
          <a:lstStyle/>
          <a:p>
            <a:pPr defTabSz="734839">
              <a:spcBef>
                <a:spcPts val="600"/>
              </a:spcBef>
              <a:buFont typeface="Wingdings" pitchFamily="2" charset="2"/>
              <a:buChar char="v"/>
            </a:pPr>
            <a:r>
              <a:rPr lang="en-US" sz="3800" dirty="0" smtClean="0"/>
              <a:t>Dr. Mary Pritchard</a:t>
            </a:r>
            <a:endParaRPr lang="en-US" sz="3800" i="1" dirty="0" smtClean="0"/>
          </a:p>
          <a:p>
            <a:pPr defTabSz="734839">
              <a:spcBef>
                <a:spcPts val="600"/>
              </a:spcBef>
              <a:buFont typeface="Wingdings" pitchFamily="2" charset="2"/>
              <a:buChar char="v"/>
            </a:pPr>
            <a:r>
              <a:rPr lang="en-US" sz="3800" dirty="0" smtClean="0"/>
              <a:t>PSYC, 431, Spring 2010</a:t>
            </a:r>
            <a:endParaRPr lang="en-US" sz="3800" i="1" dirty="0" smtClean="0"/>
          </a:p>
          <a:p>
            <a:pPr defTabSz="734839">
              <a:spcBef>
                <a:spcPts val="600"/>
              </a:spcBef>
              <a:buFont typeface="Wingdings" pitchFamily="2" charset="2"/>
              <a:buChar char="v"/>
            </a:pPr>
            <a:r>
              <a:rPr lang="en-US" sz="3800" dirty="0" smtClean="0"/>
              <a:t>Corpus Christi House: </a:t>
            </a:r>
          </a:p>
          <a:p>
            <a:pPr defTabSz="734839">
              <a:spcBef>
                <a:spcPts val="600"/>
              </a:spcBef>
              <a:buFont typeface="Wingdings" pitchFamily="2" charset="2"/>
              <a:buChar char="v"/>
            </a:pPr>
            <a:r>
              <a:rPr lang="en-US" sz="3800" dirty="0" smtClean="0"/>
              <a:t>The mission of Corpus Christi House is to offer hospitality and services to those in need in the city of Boise.</a:t>
            </a:r>
          </a:p>
          <a:p>
            <a:pPr defTabSz="734839">
              <a:spcBef>
                <a:spcPts val="600"/>
              </a:spcBef>
              <a:buFont typeface="Wingdings" pitchFamily="2" charset="2"/>
              <a:buChar char="v"/>
            </a:pPr>
            <a:r>
              <a:rPr lang="en-US" sz="3800" dirty="0" smtClean="0"/>
              <a:t>The Purpose</a:t>
            </a:r>
            <a:r>
              <a:rPr lang="en-US" sz="3800" dirty="0"/>
              <a:t> </a:t>
            </a:r>
            <a:r>
              <a:rPr lang="en-US" sz="3800" dirty="0" smtClean="0"/>
              <a:t>of this  service project was </a:t>
            </a:r>
            <a:r>
              <a:rPr lang="en-US" sz="3800" dirty="0"/>
              <a:t>t</a:t>
            </a:r>
            <a:r>
              <a:rPr lang="en-US" sz="3800" dirty="0" smtClean="0"/>
              <a:t>o help the homeless by offering friendship and hospitality, while gaining a knowledge of the learning goals related to social psychology.  This in turn would allow me to develop: 1) a better understanding of the applications of social psychology principles, specifically related to social </a:t>
            </a:r>
            <a:r>
              <a:rPr lang="en-US" sz="3800" dirty="0"/>
              <a:t>influences at work in </a:t>
            </a:r>
            <a:r>
              <a:rPr lang="en-US" sz="3800" dirty="0" smtClean="0"/>
              <a:t>various </a:t>
            </a:r>
            <a:r>
              <a:rPr lang="en-US" sz="3800" dirty="0"/>
              <a:t>interactions in both </a:t>
            </a:r>
            <a:r>
              <a:rPr lang="en-US" sz="3800" dirty="0" smtClean="0"/>
              <a:t>my  </a:t>
            </a:r>
            <a:r>
              <a:rPr lang="en-US" sz="3800" dirty="0"/>
              <a:t>personal and professional </a:t>
            </a:r>
            <a:r>
              <a:rPr lang="en-US" sz="3800" dirty="0" smtClean="0"/>
              <a:t>life. 2) To learn how </a:t>
            </a:r>
            <a:r>
              <a:rPr lang="en-US" sz="3800" dirty="0"/>
              <a:t>our community affects us and how </a:t>
            </a:r>
            <a:r>
              <a:rPr lang="en-US" sz="3800" dirty="0" smtClean="0"/>
              <a:t>we affect it.</a:t>
            </a:r>
          </a:p>
          <a:p>
            <a:pPr defTabSz="734839">
              <a:spcBef>
                <a:spcPts val="600"/>
              </a:spcBef>
              <a:buFont typeface="Wingdings" pitchFamily="2" charset="2"/>
              <a:buChar char="v"/>
            </a:pPr>
            <a:r>
              <a:rPr lang="en-US" sz="3800" dirty="0" smtClean="0"/>
              <a:t>Service Learning has provided the means to connect my classroom experience to my service project at Corpus Christi House. </a:t>
            </a:r>
          </a:p>
        </p:txBody>
      </p:sp>
      <p:sp>
        <p:nvSpPr>
          <p:cNvPr id="20" name="Round Diagonal Corner Rectangle 19"/>
          <p:cNvSpPr/>
          <p:nvPr/>
        </p:nvSpPr>
        <p:spPr>
          <a:xfrm>
            <a:off x="3124200" y="914400"/>
            <a:ext cx="8077200" cy="3276600"/>
          </a:xfrm>
          <a:prstGeom prst="round2DiagRect">
            <a:avLst/>
          </a:prstGeom>
          <a:blipFill>
            <a:blip r:embed="rId3"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 Diagonal Corner Rectangle 21"/>
          <p:cNvSpPr/>
          <p:nvPr/>
        </p:nvSpPr>
        <p:spPr>
          <a:xfrm>
            <a:off x="29489400" y="990600"/>
            <a:ext cx="8077200" cy="3200400"/>
          </a:xfrm>
          <a:prstGeom prst="round2DiagRect">
            <a:avLst/>
          </a:prstGeom>
          <a:blipFill>
            <a:blip r:embed="rId4"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blipFill>
                <a:blip r:embed="rId4"/>
                <a:stretch>
                  <a:fillRect/>
                </a:stretch>
              </a:blipFill>
            </a:endParaRPr>
          </a:p>
        </p:txBody>
      </p:sp>
      <p:sp>
        <p:nvSpPr>
          <p:cNvPr id="29" name="Round Diagonal Corner Rectangle 28"/>
          <p:cNvSpPr/>
          <p:nvPr/>
        </p:nvSpPr>
        <p:spPr>
          <a:xfrm>
            <a:off x="1143000" y="28270200"/>
            <a:ext cx="35509200" cy="3733800"/>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33253">
              <a:spcBef>
                <a:spcPts val="600"/>
              </a:spcBef>
            </a:pPr>
            <a:endParaRPr lang="en-US" sz="4200" b="1" u="sng" dirty="0" smtClean="0">
              <a:solidFill>
                <a:schemeClr val="tx1"/>
              </a:solidFill>
            </a:endParaRPr>
          </a:p>
          <a:p>
            <a:pPr defTabSz="733253">
              <a:spcBef>
                <a:spcPts val="600"/>
              </a:spcBef>
            </a:pPr>
            <a:endParaRPr lang="en-US" sz="4200" b="1" u="sng" dirty="0" smtClean="0">
              <a:solidFill>
                <a:schemeClr val="tx1"/>
              </a:solidFill>
            </a:endParaRPr>
          </a:p>
          <a:p>
            <a:pPr defTabSz="733253">
              <a:spcBef>
                <a:spcPts val="600"/>
              </a:spcBef>
            </a:pPr>
            <a:endParaRPr lang="en-US" sz="4200" b="1" u="sng" dirty="0" smtClean="0">
              <a:solidFill>
                <a:schemeClr val="tx1"/>
              </a:solidFill>
            </a:endParaRPr>
          </a:p>
          <a:p>
            <a:pPr defTabSz="733253">
              <a:spcBef>
                <a:spcPts val="600"/>
              </a:spcBef>
            </a:pPr>
            <a:r>
              <a:rPr lang="en-US" sz="3800" b="1" u="sng" dirty="0" smtClean="0">
                <a:solidFill>
                  <a:schemeClr val="tx1"/>
                </a:solidFill>
                <a:latin typeface="Times New Roman" pitchFamily="18" charset="0"/>
                <a:cs typeface="Times New Roman" pitchFamily="18" charset="0"/>
              </a:rPr>
              <a:t>Reflection: </a:t>
            </a:r>
            <a:r>
              <a:rPr lang="en-US" sz="3800" dirty="0" smtClean="0">
                <a:solidFill>
                  <a:schemeClr val="tx1"/>
                </a:solidFill>
                <a:latin typeface="Times New Roman" pitchFamily="18" charset="0"/>
                <a:cs typeface="Times New Roman" pitchFamily="18" charset="0"/>
              </a:rPr>
              <a:t> A woman at the shelter walked up to me as I was getting ready to leave one afternoon and offered me a vase of freshly handpicked, pink  flowers, they were beautiful. She looked me in the eye and asked me “do you have a home, “ I replied “yes, I do” (I almost felt ashamed at that very moment), she said “ I got these flowers for my birthday, would  you take them home and make sure they get taken care of, because I have no home to take them to. I want you to have them.” I was speechless for a moment and almost began to cry.  I looked at her, gave her a hug and told her “of course, I would love to take care of them for you, thank you.”  I have never made sure a vase of flowers lasted  so long in my life.  Without the opportunity provided to me by SL and Dr. Pritchard’s Social Psychology class, I never would have understood the true meaning of social acceptance, compassion and altruism.  Thank you!</a:t>
            </a:r>
          </a:p>
          <a:p>
            <a:pPr defTabSz="734839"/>
            <a:endParaRPr lang="en-US" dirty="0" smtClean="0">
              <a:solidFill>
                <a:schemeClr val="tx1"/>
              </a:solidFill>
            </a:endParaRPr>
          </a:p>
          <a:p>
            <a:pPr defTabSz="734839"/>
            <a:endParaRPr lang="en-US" dirty="0" smtClean="0">
              <a:solidFill>
                <a:schemeClr val="tx1"/>
              </a:solidFill>
            </a:endParaRPr>
          </a:p>
          <a:p>
            <a:pPr defTabSz="734839"/>
            <a:endParaRPr lang="en-US" dirty="0" smtClean="0">
              <a:solidFill>
                <a:schemeClr val="tx1"/>
              </a:solidFill>
            </a:endParaRPr>
          </a:p>
        </p:txBody>
      </p:sp>
      <p:sp>
        <p:nvSpPr>
          <p:cNvPr id="16" name="Text Box 1985"/>
          <p:cNvSpPr txBox="1">
            <a:spLocks noChangeArrowheads="1"/>
          </p:cNvSpPr>
          <p:nvPr/>
        </p:nvSpPr>
        <p:spPr bwMode="auto">
          <a:xfrm>
            <a:off x="14249400" y="13182600"/>
            <a:ext cx="12268200" cy="12268200"/>
          </a:xfrm>
          <a:prstGeom prst="rect">
            <a:avLst/>
          </a:prstGeom>
          <a:solidFill>
            <a:schemeClr val="accent4">
              <a:lumMod val="40000"/>
              <a:lumOff val="60000"/>
            </a:schemeClr>
          </a:solidFill>
          <a:ln w="104775">
            <a:noFill/>
            <a:miter lim="800000"/>
            <a:headEnd/>
            <a:tailEnd/>
          </a:ln>
          <a:effectLst>
            <a:glow rad="63500">
              <a:schemeClr val="accent2">
                <a:satMod val="175000"/>
                <a:alpha val="40000"/>
              </a:schemeClr>
            </a:glow>
            <a:outerShdw blurRad="50800" dist="38100" dir="5400000" algn="t" rotWithShape="0">
              <a:prstClr val="black">
                <a:alpha val="40000"/>
              </a:prstClr>
            </a:outerShdw>
          </a:effectLst>
          <a:scene3d>
            <a:camera prst="orthographicFront"/>
            <a:lightRig rig="threePt" dir="t"/>
          </a:scene3d>
          <a:sp3d>
            <a:bevelT/>
          </a:sp3d>
        </p:spPr>
        <p:txBody>
          <a:bodyPr lIns="91396" tIns="45700" rIns="91396" bIns="45700"/>
          <a:lstStyle/>
          <a:p>
            <a:pPr defTabSz="733253">
              <a:spcBef>
                <a:spcPts val="600"/>
              </a:spcBef>
            </a:pPr>
            <a:r>
              <a:rPr lang="en-US" sz="3800" b="1" u="sng" dirty="0" smtClean="0"/>
              <a:t>Social Exclusion </a:t>
            </a:r>
          </a:p>
          <a:p>
            <a:pPr>
              <a:spcBef>
                <a:spcPts val="1800"/>
              </a:spcBef>
            </a:pPr>
            <a:r>
              <a:rPr lang="en-US" sz="3800" dirty="0" smtClean="0"/>
              <a:t>	“Homeless people are generally socially excluded, and social exclusion has itself been associated with a lack of future planning and with a tendency to be overly oriented to the present.” Corpus Christi House offers it’s patrons the means to lessen the exclusion they face in our society by offering  services such as:</a:t>
            </a:r>
          </a:p>
          <a:p>
            <a:pPr marL="473075" lvl="1" indent="31750">
              <a:spcBef>
                <a:spcPts val="600"/>
              </a:spcBef>
              <a:buFont typeface="Arial" pitchFamily="34" charset="0"/>
              <a:buChar char="•"/>
            </a:pPr>
            <a:r>
              <a:rPr lang="en-US" sz="3800" dirty="0" smtClean="0"/>
              <a:t>Receiving a message (maybe from a potential employer)</a:t>
            </a:r>
          </a:p>
          <a:p>
            <a:pPr lvl="1">
              <a:spcBef>
                <a:spcPts val="600"/>
              </a:spcBef>
              <a:buFont typeface="Arial" pitchFamily="34" charset="0"/>
              <a:buChar char="•"/>
            </a:pPr>
            <a:r>
              <a:rPr lang="en-US" sz="3800" dirty="0" smtClean="0"/>
              <a:t>Using a telephone for local calls</a:t>
            </a:r>
          </a:p>
          <a:p>
            <a:pPr lvl="1">
              <a:spcBef>
                <a:spcPts val="600"/>
              </a:spcBef>
              <a:buFont typeface="Arial" pitchFamily="34" charset="0"/>
              <a:buChar char="•"/>
            </a:pPr>
            <a:r>
              <a:rPr lang="en-US" sz="3800" dirty="0" smtClean="0"/>
              <a:t>Checking out employment opportunities</a:t>
            </a:r>
            <a:endParaRPr lang="en-US" sz="3200" i="1" dirty="0" smtClean="0"/>
          </a:p>
          <a:p>
            <a:pPr algn="ctr" defTabSz="733253">
              <a:spcBef>
                <a:spcPts val="1200"/>
              </a:spcBef>
            </a:pPr>
            <a:r>
              <a:rPr lang="en-US" sz="3200" i="1" dirty="0" smtClean="0"/>
              <a:t>“ People who are homeless are not social inadequates. </a:t>
            </a:r>
          </a:p>
          <a:p>
            <a:pPr algn="ctr" defTabSz="733253">
              <a:spcBef>
                <a:spcPts val="600"/>
              </a:spcBef>
            </a:pPr>
            <a:r>
              <a:rPr lang="en-US" sz="3200" i="1" dirty="0" smtClean="0"/>
              <a:t>They are people without homes.”             </a:t>
            </a:r>
          </a:p>
          <a:p>
            <a:pPr algn="ctr" defTabSz="733253">
              <a:spcBef>
                <a:spcPts val="600"/>
              </a:spcBef>
            </a:pPr>
            <a:r>
              <a:rPr lang="en-US" sz="3200" i="1" dirty="0" smtClean="0"/>
              <a:t>  ~Sheila McKenchnie~</a:t>
            </a:r>
            <a:endParaRPr lang="en-US" sz="3800" dirty="0" smtClean="0"/>
          </a:p>
          <a:p>
            <a:pPr marL="77788" lvl="1" indent="-14288">
              <a:spcBef>
                <a:spcPts val="600"/>
              </a:spcBef>
            </a:pPr>
            <a:r>
              <a:rPr lang="en-US" sz="3800" dirty="0" smtClean="0"/>
              <a:t>		Steps need to be taken to minimize the gap between the homeless and those who “have homes.” Misfortune has struck many lives throughout this economic downturn and  instantly excluded from their  “Social existence as they new it.” Understand that each has a story to tell and each has their reasons why they are where they are now.  Acceptance rather than exclusion  is the key to lessening this social gap. </a:t>
            </a:r>
          </a:p>
          <a:p>
            <a:pPr defTabSz="733253"/>
            <a:endParaRPr lang="en-US" sz="3800" dirty="0"/>
          </a:p>
          <a:p>
            <a:pPr defTabSz="733253">
              <a:buFontTx/>
              <a:buChar char="•"/>
            </a:pPr>
            <a:endParaRPr lang="en-US" sz="3800" dirty="0"/>
          </a:p>
          <a:p>
            <a:pPr defTabSz="733253">
              <a:buFontTx/>
              <a:buChar char="•"/>
            </a:pPr>
            <a:endParaRPr lang="en-US" sz="3200" dirty="0"/>
          </a:p>
          <a:p>
            <a:pPr defTabSz="733253">
              <a:buFontTx/>
              <a:buChar char="•"/>
            </a:pPr>
            <a:endParaRPr lang="en-US" sz="3200" dirty="0"/>
          </a:p>
        </p:txBody>
      </p:sp>
      <p:sp>
        <p:nvSpPr>
          <p:cNvPr id="18" name="Text Box 1985"/>
          <p:cNvSpPr txBox="1">
            <a:spLocks noChangeArrowheads="1"/>
          </p:cNvSpPr>
          <p:nvPr/>
        </p:nvSpPr>
        <p:spPr bwMode="auto">
          <a:xfrm>
            <a:off x="27127200" y="13182600"/>
            <a:ext cx="11963400" cy="12268200"/>
          </a:xfrm>
          <a:prstGeom prst="rect">
            <a:avLst/>
          </a:prstGeom>
          <a:solidFill>
            <a:schemeClr val="accent4">
              <a:lumMod val="40000"/>
              <a:lumOff val="60000"/>
            </a:schemeClr>
          </a:solidFill>
          <a:ln w="104775">
            <a:noFill/>
            <a:miter lim="800000"/>
            <a:headEnd/>
            <a:tailEnd/>
          </a:ln>
          <a:effectLst>
            <a:glow rad="63500">
              <a:schemeClr val="accent2">
                <a:satMod val="175000"/>
                <a:alpha val="40000"/>
              </a:schemeClr>
            </a:glow>
            <a:outerShdw blurRad="50800" dist="38100" dir="5400000" algn="t" rotWithShape="0">
              <a:prstClr val="black">
                <a:alpha val="40000"/>
              </a:prstClr>
            </a:outerShdw>
          </a:effectLst>
          <a:scene3d>
            <a:camera prst="orthographicFront"/>
            <a:lightRig rig="threePt" dir="t"/>
          </a:scene3d>
          <a:sp3d>
            <a:bevelT/>
          </a:sp3d>
        </p:spPr>
        <p:txBody>
          <a:bodyPr lIns="91396" tIns="45700" rIns="91396" bIns="45700"/>
          <a:lstStyle/>
          <a:p>
            <a:pPr defTabSz="733253">
              <a:spcBef>
                <a:spcPct val="50000"/>
              </a:spcBef>
            </a:pPr>
            <a:r>
              <a:rPr lang="en-US" sz="4200" b="1" u="sng" dirty="0" smtClean="0"/>
              <a:t>Social  Acceptance </a:t>
            </a:r>
          </a:p>
          <a:p>
            <a:pPr>
              <a:spcBef>
                <a:spcPts val="1200"/>
              </a:spcBef>
            </a:pPr>
            <a:r>
              <a:rPr lang="en-US" sz="3800" dirty="0" smtClean="0"/>
              <a:t>	The level of social acceptance that I have observed  is very high amongst those at CCH. The patrons there seem to be able to look past prejudices and stereotypes. For the most part they “have each others backs .” Although , “homeless people report high levels of loneliness, which is related to their having unfulfilling intimate relationships and feeling socially marginalized.” The environment provided by CCH enables patrons to break down those barriers, create meaningful relationships and trust those around them. </a:t>
            </a:r>
          </a:p>
          <a:p>
            <a:pPr defTabSz="733253">
              <a:spcBef>
                <a:spcPts val="0"/>
              </a:spcBef>
            </a:pPr>
            <a:endParaRPr lang="en-US" sz="4400" dirty="0" smtClean="0"/>
          </a:p>
          <a:p>
            <a:pPr defTabSz="733253">
              <a:spcBef>
                <a:spcPts val="0"/>
              </a:spcBef>
            </a:pPr>
            <a:endParaRPr lang="en-US" sz="4400" dirty="0" smtClean="0"/>
          </a:p>
          <a:p>
            <a:pPr defTabSz="733253">
              <a:spcBef>
                <a:spcPts val="0"/>
              </a:spcBef>
            </a:pPr>
            <a:endParaRPr lang="en-US" sz="4400" dirty="0" smtClean="0"/>
          </a:p>
          <a:p>
            <a:pPr defTabSz="733253">
              <a:spcBef>
                <a:spcPts val="0"/>
              </a:spcBef>
            </a:pPr>
            <a:endParaRPr lang="en-US" sz="4400" dirty="0" smtClean="0"/>
          </a:p>
          <a:p>
            <a:pPr marL="14288" lvl="1" algn="ctr">
              <a:spcBef>
                <a:spcPts val="1200"/>
              </a:spcBef>
            </a:pPr>
            <a:endParaRPr lang="en-US" sz="4400" dirty="0" smtClean="0"/>
          </a:p>
          <a:p>
            <a:pPr marL="14288" lvl="1" algn="ctr">
              <a:spcBef>
                <a:spcPts val="1200"/>
              </a:spcBef>
            </a:pPr>
            <a:endParaRPr lang="en-US" sz="3400" i="1" dirty="0" smtClean="0"/>
          </a:p>
          <a:p>
            <a:pPr marL="14288" lvl="1" algn="ctr">
              <a:spcBef>
                <a:spcPts val="1200"/>
              </a:spcBef>
            </a:pPr>
            <a:endParaRPr lang="en-US" sz="3200" i="1" dirty="0" smtClean="0"/>
          </a:p>
          <a:p>
            <a:pPr marL="14288" lvl="1" algn="ctr">
              <a:spcBef>
                <a:spcPts val="1200"/>
              </a:spcBef>
            </a:pPr>
            <a:r>
              <a:rPr lang="en-US" sz="3200" i="1" dirty="0" smtClean="0"/>
              <a:t>“And homeless near a thousand homes I stood, </a:t>
            </a:r>
          </a:p>
          <a:p>
            <a:pPr marL="14288" lvl="1" algn="ctr">
              <a:spcBef>
                <a:spcPts val="0"/>
              </a:spcBef>
            </a:pPr>
            <a:r>
              <a:rPr lang="en-US" sz="3200" i="1" dirty="0" smtClean="0"/>
              <a:t>And near a thousand tables pined and wanted food.” ~Wordsworth~</a:t>
            </a:r>
          </a:p>
          <a:p>
            <a:pPr defTabSz="733253">
              <a:spcBef>
                <a:spcPts val="0"/>
              </a:spcBef>
            </a:pPr>
            <a:endParaRPr lang="en-US" sz="4400" dirty="0" smtClean="0"/>
          </a:p>
          <a:p>
            <a:pPr defTabSz="733253">
              <a:spcBef>
                <a:spcPts val="0"/>
              </a:spcBef>
            </a:pPr>
            <a:endParaRPr lang="en-US" sz="4400" dirty="0" smtClean="0"/>
          </a:p>
          <a:p>
            <a:pPr defTabSz="733253">
              <a:spcBef>
                <a:spcPts val="0"/>
              </a:spcBef>
            </a:pPr>
            <a:endParaRPr lang="en-US" sz="4400" dirty="0" smtClean="0"/>
          </a:p>
          <a:p>
            <a:pPr defTabSz="733253">
              <a:spcBef>
                <a:spcPts val="0"/>
              </a:spcBef>
            </a:pPr>
            <a:endParaRPr lang="en-US" sz="4400" dirty="0" smtClean="0"/>
          </a:p>
          <a:p>
            <a:pPr defTabSz="733253">
              <a:spcBef>
                <a:spcPts val="0"/>
              </a:spcBef>
            </a:pPr>
            <a:endParaRPr lang="en-US" sz="3200" i="1" dirty="0" smtClean="0"/>
          </a:p>
        </p:txBody>
      </p:sp>
      <p:sp>
        <p:nvSpPr>
          <p:cNvPr id="26" name="Text Box 1997"/>
          <p:cNvSpPr txBox="1">
            <a:spLocks noChangeArrowheads="1"/>
          </p:cNvSpPr>
          <p:nvPr/>
        </p:nvSpPr>
        <p:spPr bwMode="auto">
          <a:xfrm>
            <a:off x="21488400" y="4876800"/>
            <a:ext cx="17602200" cy="7694392"/>
          </a:xfrm>
          <a:prstGeom prst="rect">
            <a:avLst/>
          </a:prstGeom>
          <a:solidFill>
            <a:schemeClr val="accent4">
              <a:lumMod val="40000"/>
              <a:lumOff val="60000"/>
            </a:schemeClr>
          </a:solidFill>
          <a:ln w="104775">
            <a:noFill/>
            <a:miter lim="800000"/>
            <a:headEnd/>
            <a:tailEnd/>
          </a:ln>
          <a:effectLst>
            <a:outerShdw blurRad="50800" dist="38100" dir="5400000" algn="t" rotWithShape="0">
              <a:prstClr val="black">
                <a:alpha val="40000"/>
              </a:prstClr>
            </a:outerShdw>
          </a:effectLst>
          <a:scene3d>
            <a:camera prst="orthographicFront"/>
            <a:lightRig rig="threePt" dir="t"/>
          </a:scene3d>
          <a:sp3d>
            <a:bevelT/>
          </a:sp3d>
        </p:spPr>
        <p:txBody>
          <a:bodyPr wrap="square" lIns="91419" tIns="45709" rIns="91419" bIns="45709">
            <a:spAutoFit/>
          </a:bodyPr>
          <a:lstStyle/>
          <a:p>
            <a:pPr algn="ctr"/>
            <a:r>
              <a:rPr lang="en-US" sz="4000" b="1" dirty="0" smtClean="0"/>
              <a:t>Abstract</a:t>
            </a:r>
            <a:endParaRPr lang="en-US" sz="4000" dirty="0" smtClean="0"/>
          </a:p>
          <a:p>
            <a:pPr>
              <a:spcBef>
                <a:spcPts val="1800"/>
              </a:spcBef>
            </a:pPr>
            <a:r>
              <a:rPr lang="en-US" sz="3800" dirty="0" smtClean="0"/>
              <a:t>Corpus Christi House offers hospitality and every day necessities to the homeless within the city of Boise. Through my SL experience with CCH I have gained new perspectives on homelessness through generosity, acceptance and trust. I have met some truly amazing individuals who strive to “stay strong.” Understanding and acceptance are key to success at CCH, as they help to lessen the gap between social exclusion and social acceptance. The environment provided by CCH enables the homeless to break down those barriers, create meaningful relationships and trust those around them. CCH is the true meaning of acceptance, compassion and altruism. </a:t>
            </a:r>
          </a:p>
          <a:p>
            <a:endParaRPr lang="en-US" sz="4000" dirty="0" smtClean="0"/>
          </a:p>
          <a:p>
            <a:endParaRPr lang="en-US" sz="4000" dirty="0" smtClean="0"/>
          </a:p>
          <a:p>
            <a:endParaRPr lang="en-US" sz="4000" dirty="0"/>
          </a:p>
        </p:txBody>
      </p:sp>
      <p:pic>
        <p:nvPicPr>
          <p:cNvPr id="28" name="Picture 27" descr="Boise.jpg"/>
          <p:cNvPicPr>
            <a:picLocks noChangeAspect="1"/>
          </p:cNvPicPr>
          <p:nvPr/>
        </p:nvPicPr>
        <p:blipFill>
          <a:blip r:embed="rId5" cstate="print"/>
          <a:stretch>
            <a:fillRect/>
          </a:stretch>
        </p:blipFill>
        <p:spPr>
          <a:xfrm>
            <a:off x="24536400" y="10439400"/>
            <a:ext cx="11201400" cy="2209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9" name="Picture 2005" descr="C:\Users\Owner\Desktop\go2.wordpress.com.htm"/>
          <p:cNvPicPr>
            <a:picLocks noChangeAspect="1" noChangeArrowheads="1"/>
          </p:cNvPicPr>
          <p:nvPr/>
        </p:nvPicPr>
        <p:blipFill>
          <a:blip r:embed="rId6" cstate="print"/>
          <a:srcRect l="2500" t="3750" r="4167" b="5000"/>
          <a:stretch>
            <a:fillRect/>
          </a:stretch>
        </p:blipFill>
        <p:spPr bwMode="auto">
          <a:xfrm>
            <a:off x="29641800" y="19583400"/>
            <a:ext cx="6629400" cy="4191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3" name="Text Box 1985"/>
          <p:cNvSpPr txBox="1">
            <a:spLocks noChangeArrowheads="1"/>
          </p:cNvSpPr>
          <p:nvPr/>
        </p:nvSpPr>
        <p:spPr bwMode="auto">
          <a:xfrm>
            <a:off x="1219200" y="25831800"/>
            <a:ext cx="18135600" cy="1905000"/>
          </a:xfrm>
          <a:prstGeom prst="rect">
            <a:avLst/>
          </a:prstGeom>
          <a:solidFill>
            <a:schemeClr val="accent4">
              <a:lumMod val="40000"/>
              <a:lumOff val="60000"/>
            </a:schemeClr>
          </a:solidFill>
          <a:ln w="104775">
            <a:noFill/>
            <a:miter lim="800000"/>
            <a:headEnd/>
            <a:tailEnd/>
          </a:ln>
          <a:effectLst>
            <a:glow rad="63500">
              <a:schemeClr val="accent2">
                <a:satMod val="175000"/>
                <a:alpha val="40000"/>
              </a:schemeClr>
            </a:glow>
            <a:outerShdw blurRad="50800" dist="38100" dir="5400000" algn="t" rotWithShape="0">
              <a:prstClr val="black">
                <a:alpha val="40000"/>
              </a:prstClr>
            </a:outerShdw>
          </a:effectLst>
          <a:scene3d>
            <a:camera prst="orthographicFront"/>
            <a:lightRig rig="threePt" dir="t"/>
          </a:scene3d>
          <a:sp3d>
            <a:bevelT/>
          </a:sp3d>
        </p:spPr>
        <p:txBody>
          <a:bodyPr lIns="91396" tIns="45700" rIns="91396" bIns="45700"/>
          <a:lstStyle/>
          <a:p>
            <a:pPr defTabSz="733253">
              <a:spcBef>
                <a:spcPct val="50000"/>
              </a:spcBef>
            </a:pPr>
            <a:r>
              <a:rPr lang="en-US" sz="3800" b="1" u="sng" dirty="0" smtClean="0"/>
              <a:t>Agency Recommendation 1: </a:t>
            </a:r>
          </a:p>
          <a:p>
            <a:pPr defTabSz="733253">
              <a:spcBef>
                <a:spcPts val="0"/>
              </a:spcBef>
            </a:pPr>
            <a:r>
              <a:rPr lang="en-US" sz="3800" dirty="0" smtClean="0"/>
              <a:t>     My first recommendation would be to continue always to honor the mission of  Corpus Christi House through acceptance, compassion, and hospitality to those in need.</a:t>
            </a:r>
            <a:endParaRPr lang="en-US" sz="3800" dirty="0"/>
          </a:p>
          <a:p>
            <a:pPr defTabSz="733253">
              <a:buFontTx/>
              <a:buChar char="•"/>
            </a:pPr>
            <a:endParaRPr lang="en-US" sz="3800" dirty="0"/>
          </a:p>
          <a:p>
            <a:pPr defTabSz="733253">
              <a:buFontTx/>
              <a:buChar char="•"/>
            </a:pPr>
            <a:endParaRPr lang="en-US" sz="3200" dirty="0"/>
          </a:p>
          <a:p>
            <a:pPr defTabSz="733253"/>
            <a:endParaRPr lang="en-US" sz="3200" dirty="0"/>
          </a:p>
        </p:txBody>
      </p:sp>
      <p:sp>
        <p:nvSpPr>
          <p:cNvPr id="34" name="Text Box 1985"/>
          <p:cNvSpPr txBox="1">
            <a:spLocks noChangeArrowheads="1"/>
          </p:cNvSpPr>
          <p:nvPr/>
        </p:nvSpPr>
        <p:spPr bwMode="auto">
          <a:xfrm>
            <a:off x="21488400" y="25908000"/>
            <a:ext cx="17602200" cy="1828800"/>
          </a:xfrm>
          <a:prstGeom prst="rect">
            <a:avLst/>
          </a:prstGeom>
          <a:solidFill>
            <a:schemeClr val="accent4">
              <a:lumMod val="40000"/>
              <a:lumOff val="60000"/>
            </a:schemeClr>
          </a:solidFill>
          <a:ln w="104775">
            <a:noFill/>
            <a:miter lim="800000"/>
            <a:headEnd/>
            <a:tailEnd/>
          </a:ln>
          <a:effectLst>
            <a:glow rad="63500">
              <a:schemeClr val="accent2">
                <a:satMod val="175000"/>
                <a:alpha val="40000"/>
              </a:schemeClr>
            </a:glow>
            <a:outerShdw blurRad="50800" dist="38100" dir="5400000" algn="t" rotWithShape="0">
              <a:prstClr val="black">
                <a:alpha val="40000"/>
              </a:prstClr>
            </a:outerShdw>
          </a:effectLst>
          <a:scene3d>
            <a:camera prst="orthographicFront"/>
            <a:lightRig rig="threePt" dir="t"/>
          </a:scene3d>
          <a:sp3d>
            <a:bevelT/>
          </a:sp3d>
        </p:spPr>
        <p:txBody>
          <a:bodyPr lIns="91396" tIns="45700" rIns="91396" bIns="45700"/>
          <a:lstStyle/>
          <a:p>
            <a:pPr defTabSz="733253">
              <a:spcBef>
                <a:spcPct val="50000"/>
              </a:spcBef>
            </a:pPr>
            <a:r>
              <a:rPr lang="en-US" sz="3800" b="1" u="sng" dirty="0" smtClean="0"/>
              <a:t>Agency Recommendation 2:</a:t>
            </a:r>
          </a:p>
          <a:p>
            <a:pPr defTabSz="733253"/>
            <a:r>
              <a:rPr lang="en-US" sz="3800" dirty="0" smtClean="0"/>
              <a:t>     My second recommendation is to pursue a larger building or more space so CCH can continue to grow their mission and help the ever growing homeless population in Boise</a:t>
            </a:r>
            <a:r>
              <a:rPr lang="en-US" sz="3200" dirty="0" smtClean="0"/>
              <a:t>. </a:t>
            </a:r>
            <a:endParaRPr lang="en-US" sz="3200" dirty="0"/>
          </a:p>
          <a:p>
            <a:pPr defTabSz="733253">
              <a:buFontTx/>
              <a:buChar char="•"/>
            </a:pPr>
            <a:endParaRPr lang="en-US" sz="3200" dirty="0" smtClean="0"/>
          </a:p>
          <a:p>
            <a:pPr defTabSz="733253">
              <a:buFontTx/>
              <a:buChar char="•"/>
            </a:pPr>
            <a:endParaRPr lang="en-US" sz="3200" dirty="0"/>
          </a:p>
        </p:txBody>
      </p:sp>
      <p:sp>
        <p:nvSpPr>
          <p:cNvPr id="36" name="Round Diagonal Corner Rectangle 35"/>
          <p:cNvSpPr/>
          <p:nvPr/>
        </p:nvSpPr>
        <p:spPr>
          <a:xfrm flipV="1">
            <a:off x="1219200" y="12908282"/>
            <a:ext cx="37795200" cy="121918"/>
          </a:xfrm>
          <a:prstGeom prst="round2Diag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ound Diagonal Corner Rectangle 37"/>
          <p:cNvSpPr/>
          <p:nvPr/>
        </p:nvSpPr>
        <p:spPr>
          <a:xfrm flipV="1">
            <a:off x="1219200" y="4343400"/>
            <a:ext cx="37795200" cy="121918"/>
          </a:xfrm>
          <a:prstGeom prst="round2Diag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 Diagonal Corner Rectangle 38"/>
          <p:cNvSpPr/>
          <p:nvPr/>
        </p:nvSpPr>
        <p:spPr>
          <a:xfrm flipV="1">
            <a:off x="1219200" y="25603200"/>
            <a:ext cx="37795200" cy="121918"/>
          </a:xfrm>
          <a:prstGeom prst="round2Diag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39"/>
          <p:cNvSpPr/>
          <p:nvPr/>
        </p:nvSpPr>
        <p:spPr>
          <a:xfrm flipV="1">
            <a:off x="1219200" y="27965400"/>
            <a:ext cx="37795200" cy="121918"/>
          </a:xfrm>
          <a:prstGeom prst="round2Diag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4822</TotalTime>
  <Words>539</Words>
  <Application>Microsoft Office PowerPoint</Application>
  <PresentationFormat>Custom</PresentationFormat>
  <Paragraphs>56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Civic Engagement in Action:  Homeless in Boise  Lori Henderson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bgee2</cp:lastModifiedBy>
  <cp:revision>245</cp:revision>
  <cp:lastPrinted>2002-01-28T19:42:31Z</cp:lastPrinted>
  <dcterms:created xsi:type="dcterms:W3CDTF">2002-01-26T23:38:43Z</dcterms:created>
  <dcterms:modified xsi:type="dcterms:W3CDTF">2010-04-29T21:36:23Z</dcterms:modified>
</cp:coreProperties>
</file>